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4" r:id="rId6"/>
    <p:sldId id="262" r:id="rId7"/>
    <p:sldId id="272" r:id="rId8"/>
    <p:sldId id="277" r:id="rId9"/>
    <p:sldId id="278" r:id="rId10"/>
    <p:sldId id="279" r:id="rId11"/>
    <p:sldId id="280" r:id="rId12"/>
    <p:sldId id="281" r:id="rId13"/>
    <p:sldId id="282" r:id="rId14"/>
  </p:sldIdLst>
  <p:sldSz cx="24384000" cy="13716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432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žlutý">
            <a:extLst>
              <a:ext uri="{FF2B5EF4-FFF2-40B4-BE49-F238E27FC236}">
                <a16:creationId xmlns:a16="http://schemas.microsoft.com/office/drawing/2014/main" id="{2D5F5671-A33E-4D60-B7E2-8E035689F5E5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červený průměr 56,92 cm" hidden="1">
            <a:extLst>
              <a:ext uri="{FF2B5EF4-FFF2-40B4-BE49-F238E27FC236}">
                <a16:creationId xmlns:a16="http://schemas.microsoft.com/office/drawing/2014/main" id="{3B9B9881-CF49-4400-8377-390E84064F40}"/>
              </a:ext>
            </a:extLst>
          </p:cNvPr>
          <p:cNvSpPr>
            <a:spLocks noChangeAspect="1"/>
          </p:cNvSpPr>
          <p:nvPr userDrawn="1"/>
        </p:nvSpPr>
        <p:spPr>
          <a:xfrm>
            <a:off x="2100000" y="-8757600"/>
            <a:ext cx="20491200" cy="20491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F56ECA59-B766-47D2-B137-33D1FD319C51}"/>
              </a:ext>
            </a:extLst>
          </p:cNvPr>
          <p:cNvSpPr>
            <a:spLocks noChangeAspect="1"/>
          </p:cNvSpPr>
          <p:nvPr userDrawn="1"/>
        </p:nvSpPr>
        <p:spPr>
          <a:xfrm>
            <a:off x="1947600" y="0"/>
            <a:ext cx="20491200" cy="11581200"/>
          </a:xfrm>
          <a:custGeom>
            <a:avLst/>
            <a:gdLst>
              <a:gd name="connsiteX0" fmla="*/ 89499 w 20491200"/>
              <a:gd name="connsiteY0" fmla="*/ 0 h 11581200"/>
              <a:gd name="connsiteX1" fmla="*/ 20401700 w 20491200"/>
              <a:gd name="connsiteY1" fmla="*/ 0 h 11581200"/>
              <a:gd name="connsiteX2" fmla="*/ 20438304 w 20491200"/>
              <a:gd name="connsiteY2" fmla="*/ 288047 h 11581200"/>
              <a:gd name="connsiteX3" fmla="*/ 20491200 w 20491200"/>
              <a:gd name="connsiteY3" fmla="*/ 1335600 h 11581200"/>
              <a:gd name="connsiteX4" fmla="*/ 10245600 w 20491200"/>
              <a:gd name="connsiteY4" fmla="*/ 11581200 h 11581200"/>
              <a:gd name="connsiteX5" fmla="*/ 0 w 20491200"/>
              <a:gd name="connsiteY5" fmla="*/ 1335600 h 11581200"/>
              <a:gd name="connsiteX6" fmla="*/ 52897 w 20491200"/>
              <a:gd name="connsiteY6" fmla="*/ 288047 h 115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1200" h="11581200">
                <a:moveTo>
                  <a:pt x="89499" y="0"/>
                </a:moveTo>
                <a:lnTo>
                  <a:pt x="20401700" y="0"/>
                </a:lnTo>
                <a:lnTo>
                  <a:pt x="20438304" y="288047"/>
                </a:lnTo>
                <a:cubicBezTo>
                  <a:pt x="20473282" y="632474"/>
                  <a:pt x="20491200" y="981945"/>
                  <a:pt x="20491200" y="1335600"/>
                </a:cubicBezTo>
                <a:cubicBezTo>
                  <a:pt x="20491200" y="6994089"/>
                  <a:pt x="15904088" y="11581200"/>
                  <a:pt x="10245600" y="11581200"/>
                </a:cubicBezTo>
                <a:cubicBezTo>
                  <a:pt x="4587111" y="11581200"/>
                  <a:pt x="0" y="6994089"/>
                  <a:pt x="0" y="1335600"/>
                </a:cubicBezTo>
                <a:cubicBezTo>
                  <a:pt x="0" y="981945"/>
                  <a:pt x="17919" y="632474"/>
                  <a:pt x="52897" y="2880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TextovéPole nadpis ořez">
            <a:extLst>
              <a:ext uri="{FF2B5EF4-FFF2-40B4-BE49-F238E27FC236}">
                <a16:creationId xmlns:a16="http://schemas.microsoft.com/office/drawing/2014/main" id="{4000809C-8132-49EB-AEF3-7150AC0AA334}"/>
              </a:ext>
            </a:extLst>
          </p:cNvPr>
          <p:cNvSpPr txBox="1"/>
          <p:nvPr userDrawn="1"/>
        </p:nvSpPr>
        <p:spPr>
          <a:xfrm>
            <a:off x="0" y="8631981"/>
            <a:ext cx="24384000" cy="5084019"/>
          </a:xfrm>
          <a:custGeom>
            <a:avLst/>
            <a:gdLst>
              <a:gd name="connsiteX0" fmla="*/ 0 w 24384000"/>
              <a:gd name="connsiteY0" fmla="*/ 2925698 h 5084019"/>
              <a:gd name="connsiteX1" fmla="*/ 16291 w 24384000"/>
              <a:gd name="connsiteY1" fmla="*/ 2964714 h 5084019"/>
              <a:gd name="connsiteX2" fmla="*/ 118134 w 24384000"/>
              <a:gd name="connsiteY2" fmla="*/ 3610966 h 5084019"/>
              <a:gd name="connsiteX3" fmla="*/ 118134 w 24384000"/>
              <a:gd name="connsiteY3" fmla="*/ 5084019 h 5084019"/>
              <a:gd name="connsiteX4" fmla="*/ 0 w 24384000"/>
              <a:gd name="connsiteY4" fmla="*/ 5084019 h 5084019"/>
              <a:gd name="connsiteX5" fmla="*/ 19850502 w 24384000"/>
              <a:gd name="connsiteY5" fmla="*/ 2061972 h 5084019"/>
              <a:gd name="connsiteX6" fmla="*/ 20021494 w 24384000"/>
              <a:gd name="connsiteY6" fmla="*/ 2152497 h 5084019"/>
              <a:gd name="connsiteX7" fmla="*/ 20021494 w 24384000"/>
              <a:gd name="connsiteY7" fmla="*/ 5084019 h 5084019"/>
              <a:gd name="connsiteX8" fmla="*/ 18603260 w 24384000"/>
              <a:gd name="connsiteY8" fmla="*/ 5084019 h 5084019"/>
              <a:gd name="connsiteX9" fmla="*/ 18603260 w 24384000"/>
              <a:gd name="connsiteY9" fmla="*/ 3450031 h 5084019"/>
              <a:gd name="connsiteX10" fmla="*/ 18467474 w 24384000"/>
              <a:gd name="connsiteY10" fmla="*/ 2952141 h 5084019"/>
              <a:gd name="connsiteX11" fmla="*/ 17979640 w 24384000"/>
              <a:gd name="connsiteY11" fmla="*/ 2796235 h 5084019"/>
              <a:gd name="connsiteX12" fmla="*/ 18009816 w 24384000"/>
              <a:gd name="connsiteY12" fmla="*/ 2403958 h 5084019"/>
              <a:gd name="connsiteX13" fmla="*/ 18552968 w 24384000"/>
              <a:gd name="connsiteY13" fmla="*/ 2313433 h 5084019"/>
              <a:gd name="connsiteX14" fmla="*/ 19850502 w 24384000"/>
              <a:gd name="connsiteY14" fmla="*/ 2061972 h 5084019"/>
              <a:gd name="connsiteX15" fmla="*/ 13886708 w 24384000"/>
              <a:gd name="connsiteY15" fmla="*/ 2061972 h 5084019"/>
              <a:gd name="connsiteX16" fmla="*/ 14067761 w 24384000"/>
              <a:gd name="connsiteY16" fmla="*/ 2152497 h 5084019"/>
              <a:gd name="connsiteX17" fmla="*/ 14168344 w 24384000"/>
              <a:gd name="connsiteY17" fmla="*/ 2826411 h 5084019"/>
              <a:gd name="connsiteX18" fmla="*/ 15596636 w 24384000"/>
              <a:gd name="connsiteY18" fmla="*/ 2061972 h 5084019"/>
              <a:gd name="connsiteX19" fmla="*/ 16974638 w 24384000"/>
              <a:gd name="connsiteY19" fmla="*/ 2665477 h 5084019"/>
              <a:gd name="connsiteX20" fmla="*/ 17457442 w 24384000"/>
              <a:gd name="connsiteY20" fmla="*/ 4435755 h 5084019"/>
              <a:gd name="connsiteX21" fmla="*/ 17421294 w 24384000"/>
              <a:gd name="connsiteY21" fmla="*/ 5045545 h 5084019"/>
              <a:gd name="connsiteX22" fmla="*/ 17414988 w 24384000"/>
              <a:gd name="connsiteY22" fmla="*/ 5084019 h 5084019"/>
              <a:gd name="connsiteX23" fmla="*/ 15947292 w 24384000"/>
              <a:gd name="connsiteY23" fmla="*/ 5084019 h 5084019"/>
              <a:gd name="connsiteX24" fmla="*/ 15961882 w 24384000"/>
              <a:gd name="connsiteY24" fmla="*/ 4930817 h 5084019"/>
              <a:gd name="connsiteX25" fmla="*/ 15978856 w 24384000"/>
              <a:gd name="connsiteY25" fmla="*/ 4435755 h 5084019"/>
              <a:gd name="connsiteX26" fmla="*/ 15777688 w 24384000"/>
              <a:gd name="connsiteY26" fmla="*/ 3097987 h 5084019"/>
              <a:gd name="connsiteX27" fmla="*/ 15154068 w 24384000"/>
              <a:gd name="connsiteY27" fmla="*/ 2665477 h 5084019"/>
              <a:gd name="connsiteX28" fmla="*/ 14475127 w 24384000"/>
              <a:gd name="connsiteY28" fmla="*/ 3087929 h 5084019"/>
              <a:gd name="connsiteX29" fmla="*/ 14228694 w 24384000"/>
              <a:gd name="connsiteY29" fmla="*/ 4315055 h 5084019"/>
              <a:gd name="connsiteX30" fmla="*/ 14228694 w 24384000"/>
              <a:gd name="connsiteY30" fmla="*/ 5084019 h 5084019"/>
              <a:gd name="connsiteX31" fmla="*/ 12810461 w 24384000"/>
              <a:gd name="connsiteY31" fmla="*/ 5084019 h 5084019"/>
              <a:gd name="connsiteX32" fmla="*/ 12810461 w 24384000"/>
              <a:gd name="connsiteY32" fmla="*/ 3450031 h 5084019"/>
              <a:gd name="connsiteX33" fmla="*/ 12674672 w 24384000"/>
              <a:gd name="connsiteY33" fmla="*/ 2952141 h 5084019"/>
              <a:gd name="connsiteX34" fmla="*/ 12186841 w 24384000"/>
              <a:gd name="connsiteY34" fmla="*/ 2796235 h 5084019"/>
              <a:gd name="connsiteX35" fmla="*/ 12217015 w 24384000"/>
              <a:gd name="connsiteY35" fmla="*/ 2403958 h 5084019"/>
              <a:gd name="connsiteX36" fmla="*/ 12362862 w 24384000"/>
              <a:gd name="connsiteY36" fmla="*/ 2373783 h 5084019"/>
              <a:gd name="connsiteX37" fmla="*/ 12498651 w 24384000"/>
              <a:gd name="connsiteY37" fmla="*/ 2353666 h 5084019"/>
              <a:gd name="connsiteX38" fmla="*/ 13162504 w 24384000"/>
              <a:gd name="connsiteY38" fmla="*/ 2227936 h 5084019"/>
              <a:gd name="connsiteX39" fmla="*/ 13886708 w 24384000"/>
              <a:gd name="connsiteY39" fmla="*/ 2061972 h 5084019"/>
              <a:gd name="connsiteX40" fmla="*/ 3278147 w 24384000"/>
              <a:gd name="connsiteY40" fmla="*/ 2061972 h 5084019"/>
              <a:gd name="connsiteX41" fmla="*/ 4892521 w 24384000"/>
              <a:gd name="connsiteY41" fmla="*/ 2464308 h 5084019"/>
              <a:gd name="connsiteX42" fmla="*/ 5440704 w 24384000"/>
              <a:gd name="connsiteY42" fmla="*/ 3651199 h 5084019"/>
              <a:gd name="connsiteX43" fmla="*/ 5440704 w 24384000"/>
              <a:gd name="connsiteY43" fmla="*/ 5084019 h 5084019"/>
              <a:gd name="connsiteX44" fmla="*/ 4022469 w 24384000"/>
              <a:gd name="connsiteY44" fmla="*/ 5084019 h 5084019"/>
              <a:gd name="connsiteX45" fmla="*/ 4022469 w 24384000"/>
              <a:gd name="connsiteY45" fmla="*/ 4777740 h 5084019"/>
              <a:gd name="connsiteX46" fmla="*/ 3519549 w 24384000"/>
              <a:gd name="connsiteY46" fmla="*/ 4817973 h 5084019"/>
              <a:gd name="connsiteX47" fmla="*/ 2724935 w 24384000"/>
              <a:gd name="connsiteY47" fmla="*/ 5069434 h 5084019"/>
              <a:gd name="connsiteX48" fmla="*/ 2712039 w 24384000"/>
              <a:gd name="connsiteY48" fmla="*/ 5084019 h 5084019"/>
              <a:gd name="connsiteX49" fmla="*/ 1375098 w 24384000"/>
              <a:gd name="connsiteY49" fmla="*/ 5084019 h 5084019"/>
              <a:gd name="connsiteX50" fmla="*/ 1438717 w 24384000"/>
              <a:gd name="connsiteY50" fmla="*/ 4998710 h 5084019"/>
              <a:gd name="connsiteX51" fmla="*/ 1658745 w 24384000"/>
              <a:gd name="connsiteY51" fmla="*/ 4792827 h 5084019"/>
              <a:gd name="connsiteX52" fmla="*/ 3137330 w 24384000"/>
              <a:gd name="connsiteY52" fmla="*/ 4345229 h 5084019"/>
              <a:gd name="connsiteX53" fmla="*/ 4022469 w 24384000"/>
              <a:gd name="connsiteY53" fmla="*/ 4284879 h 5084019"/>
              <a:gd name="connsiteX54" fmla="*/ 4022469 w 24384000"/>
              <a:gd name="connsiteY54" fmla="*/ 3701492 h 5084019"/>
              <a:gd name="connsiteX55" fmla="*/ 3856506 w 24384000"/>
              <a:gd name="connsiteY55" fmla="*/ 2725827 h 5084019"/>
              <a:gd name="connsiteX56" fmla="*/ 3278147 w 24384000"/>
              <a:gd name="connsiteY56" fmla="*/ 2454250 h 5084019"/>
              <a:gd name="connsiteX57" fmla="*/ 2810431 w 24384000"/>
              <a:gd name="connsiteY57" fmla="*/ 2600097 h 5084019"/>
              <a:gd name="connsiteX58" fmla="*/ 2624350 w 24384000"/>
              <a:gd name="connsiteY58" fmla="*/ 2967229 h 5084019"/>
              <a:gd name="connsiteX59" fmla="*/ 2845637 w 24384000"/>
              <a:gd name="connsiteY59" fmla="*/ 3389681 h 5084019"/>
              <a:gd name="connsiteX60" fmla="*/ 2604235 w 24384000"/>
              <a:gd name="connsiteY60" fmla="*/ 3792017 h 5084019"/>
              <a:gd name="connsiteX61" fmla="*/ 2141549 w 24384000"/>
              <a:gd name="connsiteY61" fmla="*/ 3942893 h 5084019"/>
              <a:gd name="connsiteX62" fmla="*/ 1588336 w 24384000"/>
              <a:gd name="connsiteY62" fmla="*/ 3731667 h 5084019"/>
              <a:gd name="connsiteX63" fmla="*/ 1367050 w 24384000"/>
              <a:gd name="connsiteY63" fmla="*/ 3208630 h 5084019"/>
              <a:gd name="connsiteX64" fmla="*/ 1875001 w 24384000"/>
              <a:gd name="connsiteY64" fmla="*/ 2368753 h 5084019"/>
              <a:gd name="connsiteX65" fmla="*/ 3278147 w 24384000"/>
              <a:gd name="connsiteY65" fmla="*/ 2061972 h 5084019"/>
              <a:gd name="connsiteX66" fmla="*/ 23076888 w 24384000"/>
              <a:gd name="connsiteY66" fmla="*/ 2051914 h 5084019"/>
              <a:gd name="connsiteX67" fmla="*/ 23992202 w 24384000"/>
              <a:gd name="connsiteY67" fmla="*/ 2177644 h 5084019"/>
              <a:gd name="connsiteX68" fmla="*/ 24370650 w 24384000"/>
              <a:gd name="connsiteY68" fmla="*/ 2326005 h 5084019"/>
              <a:gd name="connsiteX69" fmla="*/ 24384000 w 24384000"/>
              <a:gd name="connsiteY69" fmla="*/ 2333795 h 5084019"/>
              <a:gd name="connsiteX70" fmla="*/ 24384000 w 24384000"/>
              <a:gd name="connsiteY70" fmla="*/ 3747871 h 5084019"/>
              <a:gd name="connsiteX71" fmla="*/ 24346446 w 24384000"/>
              <a:gd name="connsiteY71" fmla="*/ 3758699 h 5084019"/>
              <a:gd name="connsiteX72" fmla="*/ 24193370 w 24384000"/>
              <a:gd name="connsiteY72" fmla="*/ 3771901 h 5084019"/>
              <a:gd name="connsiteX73" fmla="*/ 23801092 w 24384000"/>
              <a:gd name="connsiteY73" fmla="*/ 3686403 h 5084019"/>
              <a:gd name="connsiteX74" fmla="*/ 23509398 w 24384000"/>
              <a:gd name="connsiteY74" fmla="*/ 3439973 h 5084019"/>
              <a:gd name="connsiteX75" fmla="*/ 23710564 w 24384000"/>
              <a:gd name="connsiteY75" fmla="*/ 2987345 h 5084019"/>
              <a:gd name="connsiteX76" fmla="*/ 23539574 w 24384000"/>
              <a:gd name="connsiteY76" fmla="*/ 2635301 h 5084019"/>
              <a:gd name="connsiteX77" fmla="*/ 23076888 w 24384000"/>
              <a:gd name="connsiteY77" fmla="*/ 2504541 h 5084019"/>
              <a:gd name="connsiteX78" fmla="*/ 22604142 w 24384000"/>
              <a:gd name="connsiteY78" fmla="*/ 2695651 h 5084019"/>
              <a:gd name="connsiteX79" fmla="*/ 22423090 w 24384000"/>
              <a:gd name="connsiteY79" fmla="*/ 3198571 h 5084019"/>
              <a:gd name="connsiteX80" fmla="*/ 22664492 w 24384000"/>
              <a:gd name="connsiteY80" fmla="*/ 3646170 h 5084019"/>
              <a:gd name="connsiteX81" fmla="*/ 23539574 w 24384000"/>
              <a:gd name="connsiteY81" fmla="*/ 4053536 h 5084019"/>
              <a:gd name="connsiteX82" fmla="*/ 24302206 w 24384000"/>
              <a:gd name="connsiteY82" fmla="*/ 4421688 h 5084019"/>
              <a:gd name="connsiteX83" fmla="*/ 24384000 w 24384000"/>
              <a:gd name="connsiteY83" fmla="*/ 4480958 h 5084019"/>
              <a:gd name="connsiteX84" fmla="*/ 24384000 w 24384000"/>
              <a:gd name="connsiteY84" fmla="*/ 5084019 h 5084019"/>
              <a:gd name="connsiteX85" fmla="*/ 22842196 w 24384000"/>
              <a:gd name="connsiteY85" fmla="*/ 5084019 h 5084019"/>
              <a:gd name="connsiteX86" fmla="*/ 22825428 w 24384000"/>
              <a:gd name="connsiteY86" fmla="*/ 5076349 h 5084019"/>
              <a:gd name="connsiteX87" fmla="*/ 22563910 w 24384000"/>
              <a:gd name="connsiteY87" fmla="*/ 4978908 h 5084019"/>
              <a:gd name="connsiteX88" fmla="*/ 21467544 w 24384000"/>
              <a:gd name="connsiteY88" fmla="*/ 4350258 h 5084019"/>
              <a:gd name="connsiteX89" fmla="*/ 21115498 w 24384000"/>
              <a:gd name="connsiteY89" fmla="*/ 3399740 h 5084019"/>
              <a:gd name="connsiteX90" fmla="*/ 21633506 w 24384000"/>
              <a:gd name="connsiteY90" fmla="*/ 2408987 h 5084019"/>
              <a:gd name="connsiteX91" fmla="*/ 23076888 w 24384000"/>
              <a:gd name="connsiteY91" fmla="*/ 2051914 h 5084019"/>
              <a:gd name="connsiteX92" fmla="*/ 19216824 w 24384000"/>
              <a:gd name="connsiteY92" fmla="*/ 50292 h 5084019"/>
              <a:gd name="connsiteX93" fmla="*/ 19810268 w 24384000"/>
              <a:gd name="connsiteY93" fmla="*/ 231343 h 5084019"/>
              <a:gd name="connsiteX94" fmla="*/ 20011438 w 24384000"/>
              <a:gd name="connsiteY94" fmla="*/ 754380 h 5084019"/>
              <a:gd name="connsiteX95" fmla="*/ 19810268 w 24384000"/>
              <a:gd name="connsiteY95" fmla="*/ 1277417 h 5084019"/>
              <a:gd name="connsiteX96" fmla="*/ 19216824 w 24384000"/>
              <a:gd name="connsiteY96" fmla="*/ 1458468 h 5084019"/>
              <a:gd name="connsiteX97" fmla="*/ 18613320 w 24384000"/>
              <a:gd name="connsiteY97" fmla="*/ 1277417 h 5084019"/>
              <a:gd name="connsiteX98" fmla="*/ 18412152 w 24384000"/>
              <a:gd name="connsiteY98" fmla="*/ 754380 h 5084019"/>
              <a:gd name="connsiteX99" fmla="*/ 19216824 w 24384000"/>
              <a:gd name="connsiteY99" fmla="*/ 50292 h 5084019"/>
              <a:gd name="connsiteX100" fmla="*/ 10928778 w 24384000"/>
              <a:gd name="connsiteY100" fmla="*/ 0 h 5084019"/>
              <a:gd name="connsiteX101" fmla="*/ 11099772 w 24384000"/>
              <a:gd name="connsiteY101" fmla="*/ 100584 h 5084019"/>
              <a:gd name="connsiteX102" fmla="*/ 11099772 w 24384000"/>
              <a:gd name="connsiteY102" fmla="*/ 5084019 h 5084019"/>
              <a:gd name="connsiteX103" fmla="*/ 9666538 w 24384000"/>
              <a:gd name="connsiteY103" fmla="*/ 5084019 h 5084019"/>
              <a:gd name="connsiteX104" fmla="*/ 9666762 w 24384000"/>
              <a:gd name="connsiteY104" fmla="*/ 5081692 h 5084019"/>
              <a:gd name="connsiteX105" fmla="*/ 9681535 w 24384000"/>
              <a:gd name="connsiteY105" fmla="*/ 4657039 h 5084019"/>
              <a:gd name="connsiteX106" fmla="*/ 9681535 w 24384000"/>
              <a:gd name="connsiteY106" fmla="*/ 2796235 h 5084019"/>
              <a:gd name="connsiteX107" fmla="*/ 9394872 w 24384000"/>
              <a:gd name="connsiteY107" fmla="*/ 2660447 h 5084019"/>
              <a:gd name="connsiteX108" fmla="*/ 9027741 w 24384000"/>
              <a:gd name="connsiteY108" fmla="*/ 2605125 h 5084019"/>
              <a:gd name="connsiteX109" fmla="*/ 7931376 w 24384000"/>
              <a:gd name="connsiteY109" fmla="*/ 4707331 h 5084019"/>
              <a:gd name="connsiteX110" fmla="*/ 7934519 w 24384000"/>
              <a:gd name="connsiteY110" fmla="*/ 4926259 h 5084019"/>
              <a:gd name="connsiteX111" fmla="*/ 7941806 w 24384000"/>
              <a:gd name="connsiteY111" fmla="*/ 5084019 h 5084019"/>
              <a:gd name="connsiteX112" fmla="*/ 6478234 w 24384000"/>
              <a:gd name="connsiteY112" fmla="*/ 5084019 h 5084019"/>
              <a:gd name="connsiteX113" fmla="*/ 6470316 w 24384000"/>
              <a:gd name="connsiteY113" fmla="*/ 4990224 h 5084019"/>
              <a:gd name="connsiteX114" fmla="*/ 6462851 w 24384000"/>
              <a:gd name="connsiteY114" fmla="*/ 4707331 h 5084019"/>
              <a:gd name="connsiteX115" fmla="*/ 7041210 w 24384000"/>
              <a:gd name="connsiteY115" fmla="*/ 2740915 h 5084019"/>
              <a:gd name="connsiteX116" fmla="*/ 8685756 w 24384000"/>
              <a:gd name="connsiteY116" fmla="*/ 2061972 h 5084019"/>
              <a:gd name="connsiteX117" fmla="*/ 9213821 w 24384000"/>
              <a:gd name="connsiteY117" fmla="*/ 2122323 h 5084019"/>
              <a:gd name="connsiteX118" fmla="*/ 9681535 w 24384000"/>
              <a:gd name="connsiteY118" fmla="*/ 2303373 h 5084019"/>
              <a:gd name="connsiteX119" fmla="*/ 9681535 w 24384000"/>
              <a:gd name="connsiteY119" fmla="*/ 1398118 h 5084019"/>
              <a:gd name="connsiteX120" fmla="*/ 9530660 w 24384000"/>
              <a:gd name="connsiteY120" fmla="*/ 890169 h 5084019"/>
              <a:gd name="connsiteX121" fmla="*/ 8977448 w 24384000"/>
              <a:gd name="connsiteY121" fmla="*/ 734263 h 5084019"/>
              <a:gd name="connsiteX122" fmla="*/ 9007625 w 24384000"/>
              <a:gd name="connsiteY122" fmla="*/ 341986 h 5084019"/>
              <a:gd name="connsiteX123" fmla="*/ 9570893 w 24384000"/>
              <a:gd name="connsiteY123" fmla="*/ 251460 h 5084019"/>
              <a:gd name="connsiteX124" fmla="*/ 10179426 w 24384000"/>
              <a:gd name="connsiteY124" fmla="*/ 150876 h 5084019"/>
              <a:gd name="connsiteX125" fmla="*/ 10928778 w 24384000"/>
              <a:gd name="connsiteY125" fmla="*/ 0 h 508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4384000" h="5084019">
                <a:moveTo>
                  <a:pt x="0" y="2925698"/>
                </a:moveTo>
                <a:lnTo>
                  <a:pt x="16291" y="2964714"/>
                </a:lnTo>
                <a:cubicBezTo>
                  <a:pt x="84186" y="3154148"/>
                  <a:pt x="118134" y="3369565"/>
                  <a:pt x="118134" y="3610966"/>
                </a:cubicBezTo>
                <a:lnTo>
                  <a:pt x="118134" y="5084019"/>
                </a:lnTo>
                <a:lnTo>
                  <a:pt x="0" y="5084019"/>
                </a:lnTo>
                <a:close/>
                <a:moveTo>
                  <a:pt x="19850502" y="2061972"/>
                </a:moveTo>
                <a:lnTo>
                  <a:pt x="20021494" y="2152497"/>
                </a:lnTo>
                <a:lnTo>
                  <a:pt x="20021494" y="5084019"/>
                </a:lnTo>
                <a:lnTo>
                  <a:pt x="18603260" y="5084019"/>
                </a:lnTo>
                <a:lnTo>
                  <a:pt x="18603260" y="3450031"/>
                </a:lnTo>
                <a:cubicBezTo>
                  <a:pt x="18603260" y="3208630"/>
                  <a:pt x="18557998" y="3042667"/>
                  <a:pt x="18467474" y="2952141"/>
                </a:cubicBezTo>
                <a:cubicBezTo>
                  <a:pt x="18376946" y="2861615"/>
                  <a:pt x="18214336" y="2809647"/>
                  <a:pt x="17979640" y="2796235"/>
                </a:cubicBezTo>
                <a:lnTo>
                  <a:pt x="18009816" y="2403958"/>
                </a:lnTo>
                <a:cubicBezTo>
                  <a:pt x="18110400" y="2383841"/>
                  <a:pt x="18291452" y="2353666"/>
                  <a:pt x="18552968" y="2313433"/>
                </a:cubicBezTo>
                <a:cubicBezTo>
                  <a:pt x="19270468" y="2192731"/>
                  <a:pt x="19702980" y="2108911"/>
                  <a:pt x="19850502" y="2061972"/>
                </a:cubicBezTo>
                <a:close/>
                <a:moveTo>
                  <a:pt x="13886708" y="2061972"/>
                </a:moveTo>
                <a:lnTo>
                  <a:pt x="14067761" y="2152497"/>
                </a:lnTo>
                <a:lnTo>
                  <a:pt x="14168344" y="2826411"/>
                </a:lnTo>
                <a:cubicBezTo>
                  <a:pt x="14456687" y="2316785"/>
                  <a:pt x="14932784" y="2061972"/>
                  <a:pt x="15596636" y="2061972"/>
                </a:cubicBezTo>
                <a:cubicBezTo>
                  <a:pt x="16193438" y="2061972"/>
                  <a:pt x="16652768" y="2263141"/>
                  <a:pt x="16974638" y="2665477"/>
                </a:cubicBezTo>
                <a:cubicBezTo>
                  <a:pt x="17296508" y="3067813"/>
                  <a:pt x="17457442" y="3657905"/>
                  <a:pt x="17457442" y="4435755"/>
                </a:cubicBezTo>
                <a:cubicBezTo>
                  <a:pt x="17457442" y="4652011"/>
                  <a:pt x="17445392" y="4855274"/>
                  <a:pt x="17421294" y="5045545"/>
                </a:cubicBezTo>
                <a:lnTo>
                  <a:pt x="17414988" y="5084019"/>
                </a:lnTo>
                <a:lnTo>
                  <a:pt x="15947292" y="5084019"/>
                </a:lnTo>
                <a:lnTo>
                  <a:pt x="15961882" y="4930817"/>
                </a:lnTo>
                <a:cubicBezTo>
                  <a:pt x="15973198" y="4776798"/>
                  <a:pt x="15978856" y="4611777"/>
                  <a:pt x="15978856" y="4435755"/>
                </a:cubicBezTo>
                <a:cubicBezTo>
                  <a:pt x="15978856" y="3832251"/>
                  <a:pt x="15911802" y="3386328"/>
                  <a:pt x="15777688" y="3097987"/>
                </a:cubicBezTo>
                <a:cubicBezTo>
                  <a:pt x="15643576" y="2809647"/>
                  <a:pt x="15435704" y="2665477"/>
                  <a:pt x="15154068" y="2665477"/>
                </a:cubicBezTo>
                <a:cubicBezTo>
                  <a:pt x="14865728" y="2665477"/>
                  <a:pt x="14639415" y="2806294"/>
                  <a:pt x="14475127" y="3087929"/>
                </a:cubicBezTo>
                <a:cubicBezTo>
                  <a:pt x="14310839" y="3369565"/>
                  <a:pt x="14228694" y="3778606"/>
                  <a:pt x="14228694" y="4315055"/>
                </a:cubicBezTo>
                <a:lnTo>
                  <a:pt x="14228694" y="5084019"/>
                </a:lnTo>
                <a:lnTo>
                  <a:pt x="12810461" y="5084019"/>
                </a:lnTo>
                <a:lnTo>
                  <a:pt x="12810461" y="3450031"/>
                </a:lnTo>
                <a:cubicBezTo>
                  <a:pt x="12810461" y="3208630"/>
                  <a:pt x="12765198" y="3042667"/>
                  <a:pt x="12674672" y="2952141"/>
                </a:cubicBezTo>
                <a:cubicBezTo>
                  <a:pt x="12584146" y="2861615"/>
                  <a:pt x="12421536" y="2809647"/>
                  <a:pt x="12186841" y="2796235"/>
                </a:cubicBezTo>
                <a:lnTo>
                  <a:pt x="12217015" y="2403958"/>
                </a:lnTo>
                <a:cubicBezTo>
                  <a:pt x="12263954" y="2390547"/>
                  <a:pt x="12312571" y="2380488"/>
                  <a:pt x="12362862" y="2373783"/>
                </a:cubicBezTo>
                <a:cubicBezTo>
                  <a:pt x="12413154" y="2367077"/>
                  <a:pt x="12458417" y="2360371"/>
                  <a:pt x="12498651" y="2353666"/>
                </a:cubicBezTo>
                <a:cubicBezTo>
                  <a:pt x="12612646" y="2333549"/>
                  <a:pt x="12833930" y="2291639"/>
                  <a:pt x="13162504" y="2227936"/>
                </a:cubicBezTo>
                <a:cubicBezTo>
                  <a:pt x="13491079" y="2164233"/>
                  <a:pt x="13732480" y="2108911"/>
                  <a:pt x="13886708" y="2061972"/>
                </a:cubicBezTo>
                <a:close/>
                <a:moveTo>
                  <a:pt x="3278147" y="2061972"/>
                </a:moveTo>
                <a:cubicBezTo>
                  <a:pt x="3988941" y="2061972"/>
                  <a:pt x="4527067" y="2196084"/>
                  <a:pt x="4892521" y="2464308"/>
                </a:cubicBezTo>
                <a:cubicBezTo>
                  <a:pt x="5257976" y="2732533"/>
                  <a:pt x="5440704" y="3128163"/>
                  <a:pt x="5440704" y="3651199"/>
                </a:cubicBezTo>
                <a:lnTo>
                  <a:pt x="5440704" y="5084019"/>
                </a:lnTo>
                <a:lnTo>
                  <a:pt x="4022469" y="5084019"/>
                </a:lnTo>
                <a:lnTo>
                  <a:pt x="4022469" y="4777740"/>
                </a:lnTo>
                <a:lnTo>
                  <a:pt x="3519549" y="4817973"/>
                </a:lnTo>
                <a:cubicBezTo>
                  <a:pt x="3150742" y="4844797"/>
                  <a:pt x="2885871" y="4928617"/>
                  <a:pt x="2724935" y="5069434"/>
                </a:cubicBezTo>
                <a:lnTo>
                  <a:pt x="2712039" y="5084019"/>
                </a:lnTo>
                <a:lnTo>
                  <a:pt x="1375098" y="5084019"/>
                </a:lnTo>
                <a:lnTo>
                  <a:pt x="1438717" y="4998710"/>
                </a:lnTo>
                <a:cubicBezTo>
                  <a:pt x="1501582" y="4924320"/>
                  <a:pt x="1574925" y="4855692"/>
                  <a:pt x="1658745" y="4792827"/>
                </a:cubicBezTo>
                <a:cubicBezTo>
                  <a:pt x="1994024" y="4541368"/>
                  <a:pt x="2486885" y="4392168"/>
                  <a:pt x="3137330" y="4345229"/>
                </a:cubicBezTo>
                <a:lnTo>
                  <a:pt x="4022469" y="4284879"/>
                </a:lnTo>
                <a:lnTo>
                  <a:pt x="4022469" y="3701492"/>
                </a:lnTo>
                <a:cubicBezTo>
                  <a:pt x="4022469" y="3232099"/>
                  <a:pt x="3967148" y="2906878"/>
                  <a:pt x="3856506" y="2725827"/>
                </a:cubicBezTo>
                <a:cubicBezTo>
                  <a:pt x="3745865" y="2544775"/>
                  <a:pt x="3553076" y="2454250"/>
                  <a:pt x="3278147" y="2454250"/>
                </a:cubicBezTo>
                <a:cubicBezTo>
                  <a:pt x="3090391" y="2454250"/>
                  <a:pt x="2934486" y="2502865"/>
                  <a:pt x="2810431" y="2600097"/>
                </a:cubicBezTo>
                <a:cubicBezTo>
                  <a:pt x="2686379" y="2697328"/>
                  <a:pt x="2624350" y="2819705"/>
                  <a:pt x="2624350" y="2967229"/>
                </a:cubicBezTo>
                <a:cubicBezTo>
                  <a:pt x="2624350" y="3134868"/>
                  <a:pt x="2698113" y="3275686"/>
                  <a:pt x="2845637" y="3389681"/>
                </a:cubicBezTo>
                <a:cubicBezTo>
                  <a:pt x="2812109" y="3557321"/>
                  <a:pt x="2731641" y="3691433"/>
                  <a:pt x="2604235" y="3792017"/>
                </a:cubicBezTo>
                <a:cubicBezTo>
                  <a:pt x="2476828" y="3892601"/>
                  <a:pt x="2322599" y="3942893"/>
                  <a:pt x="2141549" y="3942893"/>
                </a:cubicBezTo>
                <a:cubicBezTo>
                  <a:pt x="1920264" y="3942893"/>
                  <a:pt x="1735858" y="3872484"/>
                  <a:pt x="1588336" y="3731667"/>
                </a:cubicBezTo>
                <a:cubicBezTo>
                  <a:pt x="1440813" y="3590849"/>
                  <a:pt x="1367050" y="3416503"/>
                  <a:pt x="1367050" y="3208630"/>
                </a:cubicBezTo>
                <a:cubicBezTo>
                  <a:pt x="1367050" y="2853233"/>
                  <a:pt x="1536369" y="2573275"/>
                  <a:pt x="1875001" y="2368753"/>
                </a:cubicBezTo>
                <a:cubicBezTo>
                  <a:pt x="2213633" y="2164233"/>
                  <a:pt x="2681349" y="2061972"/>
                  <a:pt x="3278147" y="2061972"/>
                </a:cubicBezTo>
                <a:close/>
                <a:moveTo>
                  <a:pt x="23076888" y="2051914"/>
                </a:moveTo>
                <a:cubicBezTo>
                  <a:pt x="23405462" y="2051914"/>
                  <a:pt x="23710564" y="2093823"/>
                  <a:pt x="23992202" y="2177644"/>
                </a:cubicBezTo>
                <a:cubicBezTo>
                  <a:pt x="24133020" y="2219553"/>
                  <a:pt x="24259168" y="2269007"/>
                  <a:pt x="24370650" y="2326005"/>
                </a:cubicBezTo>
                <a:lnTo>
                  <a:pt x="24384000" y="2333795"/>
                </a:lnTo>
                <a:lnTo>
                  <a:pt x="24384000" y="3747871"/>
                </a:lnTo>
                <a:lnTo>
                  <a:pt x="24346446" y="3758699"/>
                </a:lnTo>
                <a:cubicBezTo>
                  <a:pt x="24298040" y="3767501"/>
                  <a:pt x="24247014" y="3771901"/>
                  <a:pt x="24193370" y="3771901"/>
                </a:cubicBezTo>
                <a:cubicBezTo>
                  <a:pt x="24052552" y="3771901"/>
                  <a:pt x="23921792" y="3743401"/>
                  <a:pt x="23801092" y="3686403"/>
                </a:cubicBezTo>
                <a:cubicBezTo>
                  <a:pt x="23680390" y="3629406"/>
                  <a:pt x="23583162" y="3547263"/>
                  <a:pt x="23509398" y="3439973"/>
                </a:cubicBezTo>
                <a:cubicBezTo>
                  <a:pt x="23643510" y="3292451"/>
                  <a:pt x="23710564" y="3141574"/>
                  <a:pt x="23710564" y="2987345"/>
                </a:cubicBezTo>
                <a:cubicBezTo>
                  <a:pt x="23710564" y="2839823"/>
                  <a:pt x="23653570" y="2722474"/>
                  <a:pt x="23539574" y="2635301"/>
                </a:cubicBezTo>
                <a:cubicBezTo>
                  <a:pt x="23425580" y="2548129"/>
                  <a:pt x="23271348" y="2504541"/>
                  <a:pt x="23076888" y="2504541"/>
                </a:cubicBezTo>
                <a:cubicBezTo>
                  <a:pt x="22882424" y="2504541"/>
                  <a:pt x="22724844" y="2568245"/>
                  <a:pt x="22604142" y="2695651"/>
                </a:cubicBezTo>
                <a:cubicBezTo>
                  <a:pt x="22483442" y="2823057"/>
                  <a:pt x="22423090" y="2990698"/>
                  <a:pt x="22423090" y="3198571"/>
                </a:cubicBezTo>
                <a:cubicBezTo>
                  <a:pt x="22423090" y="3372917"/>
                  <a:pt x="22503558" y="3522117"/>
                  <a:pt x="22664492" y="3646170"/>
                </a:cubicBezTo>
                <a:cubicBezTo>
                  <a:pt x="22825426" y="3770224"/>
                  <a:pt x="23117120" y="3906013"/>
                  <a:pt x="23539574" y="4053536"/>
                </a:cubicBezTo>
                <a:cubicBezTo>
                  <a:pt x="23845516" y="4162502"/>
                  <a:pt x="24099726" y="4285219"/>
                  <a:pt x="24302206" y="4421688"/>
                </a:cubicBezTo>
                <a:lnTo>
                  <a:pt x="24384000" y="4480958"/>
                </a:lnTo>
                <a:lnTo>
                  <a:pt x="24384000" y="5084019"/>
                </a:lnTo>
                <a:lnTo>
                  <a:pt x="22842196" y="5084019"/>
                </a:lnTo>
                <a:lnTo>
                  <a:pt x="22825428" y="5076349"/>
                </a:lnTo>
                <a:cubicBezTo>
                  <a:pt x="22744960" y="5043240"/>
                  <a:pt x="22657788" y="5010760"/>
                  <a:pt x="22563910" y="4978908"/>
                </a:cubicBezTo>
                <a:cubicBezTo>
                  <a:pt x="22067696" y="4811268"/>
                  <a:pt x="21702242" y="4601718"/>
                  <a:pt x="21467544" y="4350258"/>
                </a:cubicBezTo>
                <a:cubicBezTo>
                  <a:pt x="21232848" y="4098799"/>
                  <a:pt x="21115498" y="3781959"/>
                  <a:pt x="21115498" y="3399740"/>
                </a:cubicBezTo>
                <a:cubicBezTo>
                  <a:pt x="21115498" y="2977287"/>
                  <a:pt x="21288168" y="2647036"/>
                  <a:pt x="21633506" y="2408987"/>
                </a:cubicBezTo>
                <a:cubicBezTo>
                  <a:pt x="21978848" y="2170938"/>
                  <a:pt x="22459972" y="2051914"/>
                  <a:pt x="23076888" y="2051914"/>
                </a:cubicBezTo>
                <a:close/>
                <a:moveTo>
                  <a:pt x="19216824" y="50292"/>
                </a:moveTo>
                <a:cubicBezTo>
                  <a:pt x="19478342" y="50292"/>
                  <a:pt x="19676158" y="110642"/>
                  <a:pt x="19810268" y="231343"/>
                </a:cubicBezTo>
                <a:cubicBezTo>
                  <a:pt x="19944380" y="352044"/>
                  <a:pt x="20011438" y="526390"/>
                  <a:pt x="20011438" y="754380"/>
                </a:cubicBezTo>
                <a:cubicBezTo>
                  <a:pt x="20011438" y="982371"/>
                  <a:pt x="19944380" y="1156716"/>
                  <a:pt x="19810268" y="1277417"/>
                </a:cubicBezTo>
                <a:cubicBezTo>
                  <a:pt x="19676158" y="1398118"/>
                  <a:pt x="19478342" y="1458468"/>
                  <a:pt x="19216824" y="1458468"/>
                </a:cubicBezTo>
                <a:cubicBezTo>
                  <a:pt x="18948600" y="1458468"/>
                  <a:pt x="18747430" y="1398118"/>
                  <a:pt x="18613320" y="1277417"/>
                </a:cubicBezTo>
                <a:cubicBezTo>
                  <a:pt x="18479208" y="1156716"/>
                  <a:pt x="18412152" y="982371"/>
                  <a:pt x="18412152" y="754380"/>
                </a:cubicBezTo>
                <a:cubicBezTo>
                  <a:pt x="18412152" y="284988"/>
                  <a:pt x="18680376" y="50292"/>
                  <a:pt x="19216824" y="50292"/>
                </a:cubicBezTo>
                <a:close/>
                <a:moveTo>
                  <a:pt x="10928778" y="0"/>
                </a:moveTo>
                <a:lnTo>
                  <a:pt x="11099772" y="100584"/>
                </a:lnTo>
                <a:lnTo>
                  <a:pt x="11099772" y="5084019"/>
                </a:lnTo>
                <a:lnTo>
                  <a:pt x="9666538" y="5084019"/>
                </a:lnTo>
                <a:lnTo>
                  <a:pt x="9666762" y="5081692"/>
                </a:lnTo>
                <a:cubicBezTo>
                  <a:pt x="9676612" y="4949466"/>
                  <a:pt x="9681535" y="4807915"/>
                  <a:pt x="9681535" y="4657039"/>
                </a:cubicBezTo>
                <a:lnTo>
                  <a:pt x="9681535" y="2796235"/>
                </a:lnTo>
                <a:cubicBezTo>
                  <a:pt x="9607775" y="2742591"/>
                  <a:pt x="9512221" y="2697328"/>
                  <a:pt x="9394872" y="2660447"/>
                </a:cubicBezTo>
                <a:cubicBezTo>
                  <a:pt x="9277526" y="2623567"/>
                  <a:pt x="9155147" y="2605125"/>
                  <a:pt x="9027741" y="2605125"/>
                </a:cubicBezTo>
                <a:cubicBezTo>
                  <a:pt x="8296832" y="2605125"/>
                  <a:pt x="7931376" y="3305861"/>
                  <a:pt x="7931376" y="4707331"/>
                </a:cubicBezTo>
                <a:cubicBezTo>
                  <a:pt x="7931376" y="4782769"/>
                  <a:pt x="7932423" y="4855745"/>
                  <a:pt x="7934519" y="4926259"/>
                </a:cubicBezTo>
                <a:lnTo>
                  <a:pt x="7941806" y="5084019"/>
                </a:lnTo>
                <a:lnTo>
                  <a:pt x="6478234" y="5084019"/>
                </a:lnTo>
                <a:lnTo>
                  <a:pt x="6470316" y="4990224"/>
                </a:lnTo>
                <a:cubicBezTo>
                  <a:pt x="6465339" y="4898860"/>
                  <a:pt x="6462851" y="4804562"/>
                  <a:pt x="6462851" y="4707331"/>
                </a:cubicBezTo>
                <a:cubicBezTo>
                  <a:pt x="6462851" y="3849015"/>
                  <a:pt x="6655638" y="3193542"/>
                  <a:pt x="7041210" y="2740915"/>
                </a:cubicBezTo>
                <a:cubicBezTo>
                  <a:pt x="7426781" y="2288287"/>
                  <a:pt x="7974965" y="2061972"/>
                  <a:pt x="8685756" y="2061972"/>
                </a:cubicBezTo>
                <a:cubicBezTo>
                  <a:pt x="8886923" y="2061972"/>
                  <a:pt x="9062945" y="2082089"/>
                  <a:pt x="9213821" y="2122323"/>
                </a:cubicBezTo>
                <a:cubicBezTo>
                  <a:pt x="9364696" y="2162556"/>
                  <a:pt x="9520601" y="2222907"/>
                  <a:pt x="9681535" y="2303373"/>
                </a:cubicBezTo>
                <a:lnTo>
                  <a:pt x="9681535" y="1398118"/>
                </a:lnTo>
                <a:cubicBezTo>
                  <a:pt x="9681535" y="1150010"/>
                  <a:pt x="9631243" y="980694"/>
                  <a:pt x="9530660" y="890169"/>
                </a:cubicBezTo>
                <a:cubicBezTo>
                  <a:pt x="9430077" y="799643"/>
                  <a:pt x="9245672" y="747675"/>
                  <a:pt x="8977448" y="734263"/>
                </a:cubicBezTo>
                <a:lnTo>
                  <a:pt x="9007625" y="341986"/>
                </a:lnTo>
                <a:cubicBezTo>
                  <a:pt x="9128324" y="315163"/>
                  <a:pt x="9316083" y="284988"/>
                  <a:pt x="9570893" y="251460"/>
                </a:cubicBezTo>
                <a:cubicBezTo>
                  <a:pt x="9637951" y="238049"/>
                  <a:pt x="9840795" y="204521"/>
                  <a:pt x="10179426" y="150876"/>
                </a:cubicBezTo>
                <a:cubicBezTo>
                  <a:pt x="10518060" y="97231"/>
                  <a:pt x="10767843" y="46939"/>
                  <a:pt x="10928778" y="0"/>
                </a:cubicBezTo>
                <a:close/>
              </a:path>
            </a:pathLst>
          </a:custGeom>
          <a:solidFill>
            <a:srgbClr val="FAE6E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79200" b="1" dirty="0">
              <a:solidFill>
                <a:srgbClr val="FAE6EC"/>
              </a:solidFill>
              <a:latin typeface="+mj-lt"/>
            </a:endParaRPr>
          </a:p>
        </p:txBody>
      </p:sp>
      <p:sp>
        <p:nvSpPr>
          <p:cNvPr id="15" name="TextovéPole nadpis" hidden="1">
            <a:extLst>
              <a:ext uri="{FF2B5EF4-FFF2-40B4-BE49-F238E27FC236}">
                <a16:creationId xmlns:a16="http://schemas.microsoft.com/office/drawing/2014/main" id="{F737D113-EF98-4129-A9E5-7C3506814A08}"/>
              </a:ext>
            </a:extLst>
          </p:cNvPr>
          <p:cNvSpPr txBox="1"/>
          <p:nvPr userDrawn="1"/>
        </p:nvSpPr>
        <p:spPr>
          <a:xfrm>
            <a:off x="-5233852" y="6148165"/>
            <a:ext cx="32461200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9200" b="1" dirty="0">
                <a:solidFill>
                  <a:srgbClr val="FAE6EC"/>
                </a:solidFill>
                <a:latin typeface="+mj-lt"/>
              </a:rPr>
              <a:t>nadpis</a:t>
            </a:r>
          </a:p>
        </p:txBody>
      </p:sp>
      <p:pic>
        <p:nvPicPr>
          <p:cNvPr id="14" name="Logo titulka EMF (cc)">
            <a:extLst>
              <a:ext uri="{FF2B5EF4-FFF2-40B4-BE49-F238E27FC236}">
                <a16:creationId xmlns:a16="http://schemas.microsoft.com/office/drawing/2014/main" id="{09D1170E-654C-41AC-888F-EA956D001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08" y="10746000"/>
            <a:ext cx="3452384" cy="163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8713" y="0"/>
            <a:ext cx="19586575" cy="11581200"/>
          </a:xfrm>
        </p:spPr>
        <p:txBody>
          <a:bodyPr tIns="900000" anchor="ctr" anchorCtr="0">
            <a:noAutofit/>
          </a:bodyPr>
          <a:lstStyle>
            <a:lvl1pPr algn="ctr">
              <a:lnSpc>
                <a:spcPct val="90000"/>
              </a:lnSpc>
              <a:defRPr sz="24000"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cxnSp>
        <p:nvCxnSpPr>
          <p:cNvPr id="12" name="Nadpis úč. Y 19,74 cm" hidden="1">
            <a:extLst>
              <a:ext uri="{FF2B5EF4-FFF2-40B4-BE49-F238E27FC236}">
                <a16:creationId xmlns:a16="http://schemas.microsoft.com/office/drawing/2014/main" id="{E6378E8D-7F26-45D4-8F4E-7839000894CB}"/>
              </a:ext>
            </a:extLst>
          </p:cNvPr>
          <p:cNvCxnSpPr/>
          <p:nvPr userDrawn="1"/>
        </p:nvCxnSpPr>
        <p:spPr>
          <a:xfrm>
            <a:off x="0" y="7106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6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nalev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ABF57CBE-ED91-440E-98A0-C6F680E70742}"/>
              </a:ext>
            </a:extLst>
          </p:cNvPr>
          <p:cNvSpPr>
            <a:spLocks noChangeAspect="1"/>
          </p:cNvSpPr>
          <p:nvPr userDrawn="1"/>
        </p:nvSpPr>
        <p:spPr>
          <a:xfrm>
            <a:off x="9167940" y="0"/>
            <a:ext cx="6050520" cy="2246400"/>
          </a:xfrm>
          <a:custGeom>
            <a:avLst/>
            <a:gdLst>
              <a:gd name="connsiteX0" fmla="*/ 0 w 6050520"/>
              <a:gd name="connsiteY0" fmla="*/ 0 h 2246400"/>
              <a:gd name="connsiteX1" fmla="*/ 6050520 w 6050520"/>
              <a:gd name="connsiteY1" fmla="*/ 0 h 2246400"/>
              <a:gd name="connsiteX2" fmla="*/ 6043957 w 6050520"/>
              <a:gd name="connsiteY2" fmla="*/ 25525 h 2246400"/>
              <a:gd name="connsiteX3" fmla="*/ 3025261 w 6050520"/>
              <a:gd name="connsiteY3" fmla="*/ 2246400 h 2246400"/>
              <a:gd name="connsiteX4" fmla="*/ 6564 w 6050520"/>
              <a:gd name="connsiteY4" fmla="*/ 25525 h 22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520" h="2246400">
                <a:moveTo>
                  <a:pt x="0" y="0"/>
                </a:moveTo>
                <a:lnTo>
                  <a:pt x="6050520" y="0"/>
                </a:lnTo>
                <a:lnTo>
                  <a:pt x="6043957" y="25525"/>
                </a:lnTo>
                <a:cubicBezTo>
                  <a:pt x="5643763" y="1312188"/>
                  <a:pt x="4443610" y="2246400"/>
                  <a:pt x="3025261" y="2246400"/>
                </a:cubicBezTo>
                <a:cubicBezTo>
                  <a:pt x="1606910" y="2246400"/>
                  <a:pt x="406757" y="1312188"/>
                  <a:pt x="6564" y="25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21" name="Logo Scolarest EMF (cc)">
            <a:extLst>
              <a:ext uri="{FF2B5EF4-FFF2-40B4-BE49-F238E27FC236}">
                <a16:creationId xmlns:a16="http://schemas.microsoft.com/office/drawing/2014/main" id="{9E60640A-1A86-431A-AA05-BD75F95F0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17" name="Zástupný symbol obrázku 16">
            <a:extLst>
              <a:ext uri="{FF2B5EF4-FFF2-40B4-BE49-F238E27FC236}">
                <a16:creationId xmlns:a16="http://schemas.microsoft.com/office/drawing/2014/main" id="{A180CFA1-E33A-465E-BE5B-91731100D82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27202" y="2722086"/>
            <a:ext cx="11413013" cy="10993914"/>
          </a:xfrm>
          <a:custGeom>
            <a:avLst/>
            <a:gdLst>
              <a:gd name="connsiteX0" fmla="*/ 5706507 w 11413013"/>
              <a:gd name="connsiteY0" fmla="*/ 0 h 10993914"/>
              <a:gd name="connsiteX1" fmla="*/ 11413013 w 11413013"/>
              <a:gd name="connsiteY1" fmla="*/ 5706507 h 10993914"/>
              <a:gd name="connsiteX2" fmla="*/ 7927736 w 11413013"/>
              <a:gd name="connsiteY2" fmla="*/ 10964568 h 10993914"/>
              <a:gd name="connsiteX3" fmla="*/ 7853310 w 11413013"/>
              <a:gd name="connsiteY3" fmla="*/ 10993914 h 10993914"/>
              <a:gd name="connsiteX4" fmla="*/ 3559703 w 11413013"/>
              <a:gd name="connsiteY4" fmla="*/ 10993914 h 10993914"/>
              <a:gd name="connsiteX5" fmla="*/ 3485277 w 11413013"/>
              <a:gd name="connsiteY5" fmla="*/ 10964568 h 10993914"/>
              <a:gd name="connsiteX6" fmla="*/ 0 w 11413013"/>
              <a:gd name="connsiteY6" fmla="*/ 5706507 h 10993914"/>
              <a:gd name="connsiteX7" fmla="*/ 5706507 w 11413013"/>
              <a:gd name="connsiteY7" fmla="*/ 0 h 109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13013" h="10993914">
                <a:moveTo>
                  <a:pt x="5706507" y="0"/>
                </a:moveTo>
                <a:cubicBezTo>
                  <a:pt x="8858123" y="0"/>
                  <a:pt x="11413013" y="2554891"/>
                  <a:pt x="11413013" y="5706507"/>
                </a:cubicBezTo>
                <a:cubicBezTo>
                  <a:pt x="11413013" y="8070220"/>
                  <a:pt x="9975888" y="10098274"/>
                  <a:pt x="7927736" y="10964568"/>
                </a:cubicBezTo>
                <a:lnTo>
                  <a:pt x="7853310" y="10993914"/>
                </a:lnTo>
                <a:lnTo>
                  <a:pt x="3559703" y="10993914"/>
                </a:lnTo>
                <a:lnTo>
                  <a:pt x="3485277" y="10964568"/>
                </a:lnTo>
                <a:cubicBezTo>
                  <a:pt x="1437125" y="10098274"/>
                  <a:pt x="0" y="8070220"/>
                  <a:pt x="0" y="5706507"/>
                </a:cubicBezTo>
                <a:cubicBezTo>
                  <a:pt x="0" y="2554891"/>
                  <a:pt x="2554890" y="0"/>
                  <a:pt x="5706507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vál růžový">
            <a:extLst>
              <a:ext uri="{FF2B5EF4-FFF2-40B4-BE49-F238E27FC236}">
                <a16:creationId xmlns:a16="http://schemas.microsoft.com/office/drawing/2014/main" id="{070C5F7C-7B07-4C97-866E-4F0CFF7EDEED}"/>
              </a:ext>
            </a:extLst>
          </p:cNvPr>
          <p:cNvSpPr>
            <a:spLocks noChangeAspect="1"/>
          </p:cNvSpPr>
          <p:nvPr userDrawn="1"/>
        </p:nvSpPr>
        <p:spPr>
          <a:xfrm>
            <a:off x="20383200" y="10742400"/>
            <a:ext cx="2019600" cy="201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modrý" hidden="1">
            <a:extLst>
              <a:ext uri="{FF2B5EF4-FFF2-40B4-BE49-F238E27FC236}">
                <a16:creationId xmlns:a16="http://schemas.microsoft.com/office/drawing/2014/main" id="{4CE06ABB-4491-48DA-B4F6-B4B0A7D3B8FF}"/>
              </a:ext>
            </a:extLst>
          </p:cNvPr>
          <p:cNvSpPr>
            <a:spLocks noChangeAspect="1"/>
          </p:cNvSpPr>
          <p:nvPr userDrawn="1"/>
        </p:nvSpPr>
        <p:spPr>
          <a:xfrm>
            <a:off x="9031200" y="-4075200"/>
            <a:ext cx="6321600" cy="632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3599" y="4697412"/>
            <a:ext cx="7851688" cy="763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600" y="1385886"/>
            <a:ext cx="7851688" cy="252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C0DC33-1870-47DB-9180-FA069B3772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pPr/>
              <a:t>21.12.2022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DAB0A-1358-4A1B-A816-67C30207251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29594E-C877-492B-905A-56C9ABDE78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23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v pozadí JPG 150 dpi" descr="Obsah obrázku osoba, interiér, jezení, jablko&#10;&#10;Popis byl vytvořen automaticky">
            <a:extLst>
              <a:ext uri="{FF2B5EF4-FFF2-40B4-BE49-F238E27FC236}">
                <a16:creationId xmlns:a16="http://schemas.microsoft.com/office/drawing/2014/main" id="{DE9A1A62-9620-4247-9CB0-62A5EA0E5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4544" cy="13716000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3826F2F1-50A8-45C8-AACE-0807F4B2FE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681200" y="4421188"/>
            <a:ext cx="7548563" cy="5989637"/>
            <a:chOff x="9248" y="2785"/>
            <a:chExt cx="4755" cy="3773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D6D1E2B-38F7-4A59-9824-21C637BC013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248" y="2785"/>
              <a:ext cx="4755" cy="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6703198-A8C3-4E97-B51A-5C67D3B35C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50" y="2785"/>
              <a:ext cx="4753" cy="3775"/>
            </a:xfrm>
            <a:custGeom>
              <a:avLst/>
              <a:gdLst>
                <a:gd name="T0" fmla="*/ 1333 w 2378"/>
                <a:gd name="T1" fmla="*/ 1628 h 1888"/>
                <a:gd name="T2" fmla="*/ 1571 w 2378"/>
                <a:gd name="T3" fmla="*/ 1888 h 1888"/>
                <a:gd name="T4" fmla="*/ 2378 w 2378"/>
                <a:gd name="T5" fmla="*/ 627 h 1888"/>
                <a:gd name="T6" fmla="*/ 2226 w 2378"/>
                <a:gd name="T7" fmla="*/ 169 h 1888"/>
                <a:gd name="T8" fmla="*/ 1779 w 2378"/>
                <a:gd name="T9" fmla="*/ 0 h 1888"/>
                <a:gd name="T10" fmla="*/ 1423 w 2378"/>
                <a:gd name="T11" fmla="*/ 141 h 1888"/>
                <a:gd name="T12" fmla="*/ 1282 w 2378"/>
                <a:gd name="T13" fmla="*/ 454 h 1888"/>
                <a:gd name="T14" fmla="*/ 1441 w 2378"/>
                <a:gd name="T15" fmla="*/ 843 h 1888"/>
                <a:gd name="T16" fmla="*/ 1585 w 2378"/>
                <a:gd name="T17" fmla="*/ 807 h 1888"/>
                <a:gd name="T18" fmla="*/ 1722 w 2378"/>
                <a:gd name="T19" fmla="*/ 861 h 1888"/>
                <a:gd name="T20" fmla="*/ 1772 w 2378"/>
                <a:gd name="T21" fmla="*/ 1023 h 1888"/>
                <a:gd name="T22" fmla="*/ 1657 w 2378"/>
                <a:gd name="T23" fmla="*/ 1322 h 1888"/>
                <a:gd name="T24" fmla="*/ 1333 w 2378"/>
                <a:gd name="T25" fmla="*/ 1628 h 1888"/>
                <a:gd name="T26" fmla="*/ 50 w 2378"/>
                <a:gd name="T27" fmla="*/ 1628 h 1888"/>
                <a:gd name="T28" fmla="*/ 288 w 2378"/>
                <a:gd name="T29" fmla="*/ 1888 h 1888"/>
                <a:gd name="T30" fmla="*/ 1095 w 2378"/>
                <a:gd name="T31" fmla="*/ 627 h 1888"/>
                <a:gd name="T32" fmla="*/ 944 w 2378"/>
                <a:gd name="T33" fmla="*/ 169 h 1888"/>
                <a:gd name="T34" fmla="*/ 497 w 2378"/>
                <a:gd name="T35" fmla="*/ 0 h 1888"/>
                <a:gd name="T36" fmla="*/ 140 w 2378"/>
                <a:gd name="T37" fmla="*/ 141 h 1888"/>
                <a:gd name="T38" fmla="*/ 0 w 2378"/>
                <a:gd name="T39" fmla="*/ 454 h 1888"/>
                <a:gd name="T40" fmla="*/ 158 w 2378"/>
                <a:gd name="T41" fmla="*/ 843 h 1888"/>
                <a:gd name="T42" fmla="*/ 302 w 2378"/>
                <a:gd name="T43" fmla="*/ 807 h 1888"/>
                <a:gd name="T44" fmla="*/ 439 w 2378"/>
                <a:gd name="T45" fmla="*/ 861 h 1888"/>
                <a:gd name="T46" fmla="*/ 490 w 2378"/>
                <a:gd name="T47" fmla="*/ 1023 h 1888"/>
                <a:gd name="T48" fmla="*/ 374 w 2378"/>
                <a:gd name="T49" fmla="*/ 1322 h 1888"/>
                <a:gd name="T50" fmla="*/ 50 w 2378"/>
                <a:gd name="T51" fmla="*/ 162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8" h="1888">
                  <a:moveTo>
                    <a:pt x="1333" y="1628"/>
                  </a:moveTo>
                  <a:cubicBezTo>
                    <a:pt x="1571" y="1888"/>
                    <a:pt x="1571" y="1888"/>
                    <a:pt x="1571" y="1888"/>
                  </a:cubicBezTo>
                  <a:cubicBezTo>
                    <a:pt x="2108" y="1556"/>
                    <a:pt x="2378" y="1136"/>
                    <a:pt x="2378" y="627"/>
                  </a:cubicBezTo>
                  <a:cubicBezTo>
                    <a:pt x="2378" y="435"/>
                    <a:pt x="2327" y="282"/>
                    <a:pt x="2226" y="169"/>
                  </a:cubicBezTo>
                  <a:cubicBezTo>
                    <a:pt x="2125" y="57"/>
                    <a:pt x="1976" y="0"/>
                    <a:pt x="1779" y="0"/>
                  </a:cubicBezTo>
                  <a:cubicBezTo>
                    <a:pt x="1635" y="0"/>
                    <a:pt x="1516" y="47"/>
                    <a:pt x="1423" y="141"/>
                  </a:cubicBezTo>
                  <a:cubicBezTo>
                    <a:pt x="1329" y="234"/>
                    <a:pt x="1282" y="339"/>
                    <a:pt x="1282" y="454"/>
                  </a:cubicBezTo>
                  <a:cubicBezTo>
                    <a:pt x="1282" y="612"/>
                    <a:pt x="1335" y="742"/>
                    <a:pt x="1441" y="843"/>
                  </a:cubicBezTo>
                  <a:cubicBezTo>
                    <a:pt x="1498" y="819"/>
                    <a:pt x="1546" y="807"/>
                    <a:pt x="1585" y="807"/>
                  </a:cubicBezTo>
                  <a:cubicBezTo>
                    <a:pt x="1643" y="807"/>
                    <a:pt x="1688" y="825"/>
                    <a:pt x="1722" y="861"/>
                  </a:cubicBezTo>
                  <a:cubicBezTo>
                    <a:pt x="1755" y="897"/>
                    <a:pt x="1772" y="951"/>
                    <a:pt x="1772" y="1023"/>
                  </a:cubicBezTo>
                  <a:cubicBezTo>
                    <a:pt x="1772" y="1114"/>
                    <a:pt x="1734" y="1214"/>
                    <a:pt x="1657" y="1322"/>
                  </a:cubicBezTo>
                  <a:cubicBezTo>
                    <a:pt x="1580" y="1430"/>
                    <a:pt x="1472" y="1532"/>
                    <a:pt x="1333" y="1628"/>
                  </a:cubicBezTo>
                  <a:moveTo>
                    <a:pt x="50" y="1628"/>
                  </a:moveTo>
                  <a:cubicBezTo>
                    <a:pt x="288" y="1888"/>
                    <a:pt x="288" y="1888"/>
                    <a:pt x="288" y="1888"/>
                  </a:cubicBezTo>
                  <a:cubicBezTo>
                    <a:pt x="826" y="1547"/>
                    <a:pt x="1095" y="1126"/>
                    <a:pt x="1095" y="627"/>
                  </a:cubicBezTo>
                  <a:cubicBezTo>
                    <a:pt x="1095" y="435"/>
                    <a:pt x="1045" y="282"/>
                    <a:pt x="944" y="169"/>
                  </a:cubicBezTo>
                  <a:cubicBezTo>
                    <a:pt x="843" y="57"/>
                    <a:pt x="694" y="0"/>
                    <a:pt x="497" y="0"/>
                  </a:cubicBezTo>
                  <a:cubicBezTo>
                    <a:pt x="353" y="0"/>
                    <a:pt x="234" y="47"/>
                    <a:pt x="140" y="141"/>
                  </a:cubicBezTo>
                  <a:cubicBezTo>
                    <a:pt x="47" y="234"/>
                    <a:pt x="0" y="339"/>
                    <a:pt x="0" y="454"/>
                  </a:cubicBezTo>
                  <a:cubicBezTo>
                    <a:pt x="0" y="612"/>
                    <a:pt x="52" y="742"/>
                    <a:pt x="158" y="843"/>
                  </a:cubicBezTo>
                  <a:cubicBezTo>
                    <a:pt x="216" y="819"/>
                    <a:pt x="264" y="807"/>
                    <a:pt x="302" y="807"/>
                  </a:cubicBezTo>
                  <a:cubicBezTo>
                    <a:pt x="360" y="807"/>
                    <a:pt x="406" y="825"/>
                    <a:pt x="439" y="861"/>
                  </a:cubicBezTo>
                  <a:cubicBezTo>
                    <a:pt x="473" y="897"/>
                    <a:pt x="490" y="951"/>
                    <a:pt x="490" y="1023"/>
                  </a:cubicBezTo>
                  <a:cubicBezTo>
                    <a:pt x="490" y="1114"/>
                    <a:pt x="451" y="1214"/>
                    <a:pt x="374" y="1322"/>
                  </a:cubicBezTo>
                  <a:cubicBezTo>
                    <a:pt x="297" y="1430"/>
                    <a:pt x="189" y="1532"/>
                    <a:pt x="50" y="1628"/>
                  </a:cubicBezTo>
                </a:path>
              </a:pathLst>
            </a:custGeom>
            <a:solidFill>
              <a:srgbClr val="ED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000" y="1385886"/>
            <a:ext cx="9766800" cy="10944227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Citát</a:t>
            </a:r>
            <a:endParaRPr lang="en-US" dirty="0"/>
          </a:p>
        </p:txBody>
      </p:sp>
      <p:cxnSp>
        <p:nvCxnSpPr>
          <p:cNvPr id="11" name="Nadpis úč. X 19,92 cm" hidden="1">
            <a:extLst>
              <a:ext uri="{FF2B5EF4-FFF2-40B4-BE49-F238E27FC236}">
                <a16:creationId xmlns:a16="http://schemas.microsoft.com/office/drawing/2014/main" id="{75CBA213-6CB4-47CF-8361-7E38FE241589}"/>
              </a:ext>
            </a:extLst>
          </p:cNvPr>
          <p:cNvCxnSpPr/>
          <p:nvPr userDrawn="1"/>
        </p:nvCxnSpPr>
        <p:spPr>
          <a:xfrm>
            <a:off x="0" y="717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93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á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v pozadí JPG 150 dpi" descr="Obsah obrázku osoba, držení, mladý, žena&#10;&#10;Popis byl vytvořen automaticky">
            <a:extLst>
              <a:ext uri="{FF2B5EF4-FFF2-40B4-BE49-F238E27FC236}">
                <a16:creationId xmlns:a16="http://schemas.microsoft.com/office/drawing/2014/main" id="{DD16057B-6D45-429B-B06E-88169A90F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4544" cy="13716000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CC37DEC8-A43A-4353-9F8E-507BB892D2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681200" y="4421188"/>
            <a:ext cx="7548563" cy="5989637"/>
            <a:chOff x="9248" y="2785"/>
            <a:chExt cx="4755" cy="377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F69DE93C-2B74-424C-9408-5DCE9D8ED63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248" y="2785"/>
              <a:ext cx="4755" cy="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B6B9AE8-BA65-4C99-A286-A7354122B8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48" y="2783"/>
              <a:ext cx="4753" cy="3775"/>
            </a:xfrm>
            <a:custGeom>
              <a:avLst/>
              <a:gdLst>
                <a:gd name="T0" fmla="*/ 1333 w 2378"/>
                <a:gd name="T1" fmla="*/ 1629 h 1888"/>
                <a:gd name="T2" fmla="*/ 1571 w 2378"/>
                <a:gd name="T3" fmla="*/ 1888 h 1888"/>
                <a:gd name="T4" fmla="*/ 2378 w 2378"/>
                <a:gd name="T5" fmla="*/ 627 h 1888"/>
                <a:gd name="T6" fmla="*/ 2227 w 2378"/>
                <a:gd name="T7" fmla="*/ 169 h 1888"/>
                <a:gd name="T8" fmla="*/ 1780 w 2378"/>
                <a:gd name="T9" fmla="*/ 0 h 1888"/>
                <a:gd name="T10" fmla="*/ 1423 w 2378"/>
                <a:gd name="T11" fmla="*/ 141 h 1888"/>
                <a:gd name="T12" fmla="*/ 1283 w 2378"/>
                <a:gd name="T13" fmla="*/ 454 h 1888"/>
                <a:gd name="T14" fmla="*/ 1441 w 2378"/>
                <a:gd name="T15" fmla="*/ 843 h 1888"/>
                <a:gd name="T16" fmla="*/ 1585 w 2378"/>
                <a:gd name="T17" fmla="*/ 807 h 1888"/>
                <a:gd name="T18" fmla="*/ 1722 w 2378"/>
                <a:gd name="T19" fmla="*/ 861 h 1888"/>
                <a:gd name="T20" fmla="*/ 1773 w 2378"/>
                <a:gd name="T21" fmla="*/ 1023 h 1888"/>
                <a:gd name="T22" fmla="*/ 1657 w 2378"/>
                <a:gd name="T23" fmla="*/ 1322 h 1888"/>
                <a:gd name="T24" fmla="*/ 1333 w 2378"/>
                <a:gd name="T25" fmla="*/ 1629 h 1888"/>
                <a:gd name="T26" fmla="*/ 50 w 2378"/>
                <a:gd name="T27" fmla="*/ 1629 h 1888"/>
                <a:gd name="T28" fmla="*/ 288 w 2378"/>
                <a:gd name="T29" fmla="*/ 1888 h 1888"/>
                <a:gd name="T30" fmla="*/ 1095 w 2378"/>
                <a:gd name="T31" fmla="*/ 627 h 1888"/>
                <a:gd name="T32" fmla="*/ 944 w 2378"/>
                <a:gd name="T33" fmla="*/ 169 h 1888"/>
                <a:gd name="T34" fmla="*/ 497 w 2378"/>
                <a:gd name="T35" fmla="*/ 0 h 1888"/>
                <a:gd name="T36" fmla="*/ 141 w 2378"/>
                <a:gd name="T37" fmla="*/ 141 h 1888"/>
                <a:gd name="T38" fmla="*/ 0 w 2378"/>
                <a:gd name="T39" fmla="*/ 454 h 1888"/>
                <a:gd name="T40" fmla="*/ 159 w 2378"/>
                <a:gd name="T41" fmla="*/ 843 h 1888"/>
                <a:gd name="T42" fmla="*/ 303 w 2378"/>
                <a:gd name="T43" fmla="*/ 807 h 1888"/>
                <a:gd name="T44" fmla="*/ 440 w 2378"/>
                <a:gd name="T45" fmla="*/ 861 h 1888"/>
                <a:gd name="T46" fmla="*/ 490 w 2378"/>
                <a:gd name="T47" fmla="*/ 1023 h 1888"/>
                <a:gd name="T48" fmla="*/ 375 w 2378"/>
                <a:gd name="T49" fmla="*/ 1322 h 1888"/>
                <a:gd name="T50" fmla="*/ 50 w 2378"/>
                <a:gd name="T51" fmla="*/ 162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8" h="1888">
                  <a:moveTo>
                    <a:pt x="1333" y="1629"/>
                  </a:moveTo>
                  <a:cubicBezTo>
                    <a:pt x="1571" y="1888"/>
                    <a:pt x="1571" y="1888"/>
                    <a:pt x="1571" y="1888"/>
                  </a:cubicBezTo>
                  <a:cubicBezTo>
                    <a:pt x="2109" y="1556"/>
                    <a:pt x="2378" y="1136"/>
                    <a:pt x="2378" y="627"/>
                  </a:cubicBezTo>
                  <a:cubicBezTo>
                    <a:pt x="2378" y="435"/>
                    <a:pt x="2328" y="282"/>
                    <a:pt x="2227" y="169"/>
                  </a:cubicBezTo>
                  <a:cubicBezTo>
                    <a:pt x="2126" y="57"/>
                    <a:pt x="1977" y="0"/>
                    <a:pt x="1780" y="0"/>
                  </a:cubicBezTo>
                  <a:cubicBezTo>
                    <a:pt x="1636" y="0"/>
                    <a:pt x="1517" y="47"/>
                    <a:pt x="1423" y="141"/>
                  </a:cubicBezTo>
                  <a:cubicBezTo>
                    <a:pt x="1330" y="234"/>
                    <a:pt x="1283" y="339"/>
                    <a:pt x="1283" y="454"/>
                  </a:cubicBezTo>
                  <a:cubicBezTo>
                    <a:pt x="1283" y="613"/>
                    <a:pt x="1335" y="742"/>
                    <a:pt x="1441" y="843"/>
                  </a:cubicBezTo>
                  <a:cubicBezTo>
                    <a:pt x="1499" y="819"/>
                    <a:pt x="1547" y="807"/>
                    <a:pt x="1585" y="807"/>
                  </a:cubicBezTo>
                  <a:cubicBezTo>
                    <a:pt x="1643" y="807"/>
                    <a:pt x="1689" y="825"/>
                    <a:pt x="1722" y="861"/>
                  </a:cubicBezTo>
                  <a:cubicBezTo>
                    <a:pt x="1756" y="897"/>
                    <a:pt x="1773" y="951"/>
                    <a:pt x="1773" y="1023"/>
                  </a:cubicBezTo>
                  <a:cubicBezTo>
                    <a:pt x="1773" y="1114"/>
                    <a:pt x="1734" y="1214"/>
                    <a:pt x="1657" y="1322"/>
                  </a:cubicBezTo>
                  <a:cubicBezTo>
                    <a:pt x="1580" y="1430"/>
                    <a:pt x="1472" y="1532"/>
                    <a:pt x="1333" y="1629"/>
                  </a:cubicBezTo>
                  <a:moveTo>
                    <a:pt x="50" y="1629"/>
                  </a:moveTo>
                  <a:cubicBezTo>
                    <a:pt x="288" y="1888"/>
                    <a:pt x="288" y="1888"/>
                    <a:pt x="288" y="1888"/>
                  </a:cubicBezTo>
                  <a:cubicBezTo>
                    <a:pt x="826" y="1547"/>
                    <a:pt x="1095" y="1127"/>
                    <a:pt x="1095" y="627"/>
                  </a:cubicBezTo>
                  <a:cubicBezTo>
                    <a:pt x="1095" y="435"/>
                    <a:pt x="1045" y="282"/>
                    <a:pt x="944" y="169"/>
                  </a:cubicBezTo>
                  <a:cubicBezTo>
                    <a:pt x="843" y="57"/>
                    <a:pt x="694" y="0"/>
                    <a:pt x="497" y="0"/>
                  </a:cubicBezTo>
                  <a:cubicBezTo>
                    <a:pt x="353" y="0"/>
                    <a:pt x="234" y="47"/>
                    <a:pt x="141" y="141"/>
                  </a:cubicBezTo>
                  <a:cubicBezTo>
                    <a:pt x="47" y="234"/>
                    <a:pt x="0" y="339"/>
                    <a:pt x="0" y="454"/>
                  </a:cubicBezTo>
                  <a:cubicBezTo>
                    <a:pt x="0" y="613"/>
                    <a:pt x="53" y="742"/>
                    <a:pt x="159" y="843"/>
                  </a:cubicBezTo>
                  <a:cubicBezTo>
                    <a:pt x="216" y="819"/>
                    <a:pt x="264" y="807"/>
                    <a:pt x="303" y="807"/>
                  </a:cubicBezTo>
                  <a:cubicBezTo>
                    <a:pt x="360" y="807"/>
                    <a:pt x="406" y="825"/>
                    <a:pt x="440" y="861"/>
                  </a:cubicBezTo>
                  <a:cubicBezTo>
                    <a:pt x="473" y="897"/>
                    <a:pt x="490" y="951"/>
                    <a:pt x="490" y="1023"/>
                  </a:cubicBezTo>
                  <a:cubicBezTo>
                    <a:pt x="490" y="1114"/>
                    <a:pt x="452" y="1214"/>
                    <a:pt x="375" y="1322"/>
                  </a:cubicBezTo>
                  <a:cubicBezTo>
                    <a:pt x="298" y="1430"/>
                    <a:pt x="190" y="1532"/>
                    <a:pt x="50" y="1629"/>
                  </a:cubicBezTo>
                </a:path>
              </a:pathLst>
            </a:custGeom>
            <a:solidFill>
              <a:srgbClr val="F9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000" y="1385886"/>
            <a:ext cx="9766800" cy="10944227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Citát</a:t>
            </a:r>
            <a:endParaRPr lang="en-US" dirty="0"/>
          </a:p>
        </p:txBody>
      </p:sp>
      <p:cxnSp>
        <p:nvCxnSpPr>
          <p:cNvPr id="11" name="Nadpis úč. X 19,92 cm" hidden="1">
            <a:extLst>
              <a:ext uri="{FF2B5EF4-FFF2-40B4-BE49-F238E27FC236}">
                <a16:creationId xmlns:a16="http://schemas.microsoft.com/office/drawing/2014/main" id="{75CBA213-6CB4-47CF-8361-7E38FE241589}"/>
              </a:ext>
            </a:extLst>
          </p:cNvPr>
          <p:cNvCxnSpPr/>
          <p:nvPr userDrawn="1"/>
        </p:nvCxnSpPr>
        <p:spPr>
          <a:xfrm>
            <a:off x="0" y="717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0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á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v pozadí JPG 150 dpi" descr="Obsah obrázku osoba, dívka, mladý, šaty&#10;&#10;Popis byl vytvořen automaticky">
            <a:extLst>
              <a:ext uri="{FF2B5EF4-FFF2-40B4-BE49-F238E27FC236}">
                <a16:creationId xmlns:a16="http://schemas.microsoft.com/office/drawing/2014/main" id="{6A347A06-C68A-43A5-9627-3F65829E1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4544" cy="1371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C2ADE51-5AD3-432F-A95E-2631BCE868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681200" y="4421188"/>
            <a:ext cx="7548563" cy="5989637"/>
            <a:chOff x="9248" y="2785"/>
            <a:chExt cx="4755" cy="3773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C21B1EED-C715-418D-AF40-0F489DB1507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248" y="2785"/>
              <a:ext cx="4755" cy="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F0C5725-9A66-4DD1-958B-BF4C694122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48" y="2783"/>
              <a:ext cx="4753" cy="3775"/>
            </a:xfrm>
            <a:custGeom>
              <a:avLst/>
              <a:gdLst>
                <a:gd name="T0" fmla="*/ 1333 w 2378"/>
                <a:gd name="T1" fmla="*/ 1629 h 1888"/>
                <a:gd name="T2" fmla="*/ 1571 w 2378"/>
                <a:gd name="T3" fmla="*/ 1888 h 1888"/>
                <a:gd name="T4" fmla="*/ 2378 w 2378"/>
                <a:gd name="T5" fmla="*/ 627 h 1888"/>
                <a:gd name="T6" fmla="*/ 2227 w 2378"/>
                <a:gd name="T7" fmla="*/ 169 h 1888"/>
                <a:gd name="T8" fmla="*/ 1780 w 2378"/>
                <a:gd name="T9" fmla="*/ 0 h 1888"/>
                <a:gd name="T10" fmla="*/ 1423 w 2378"/>
                <a:gd name="T11" fmla="*/ 141 h 1888"/>
                <a:gd name="T12" fmla="*/ 1283 w 2378"/>
                <a:gd name="T13" fmla="*/ 454 h 1888"/>
                <a:gd name="T14" fmla="*/ 1441 w 2378"/>
                <a:gd name="T15" fmla="*/ 843 h 1888"/>
                <a:gd name="T16" fmla="*/ 1585 w 2378"/>
                <a:gd name="T17" fmla="*/ 807 h 1888"/>
                <a:gd name="T18" fmla="*/ 1722 w 2378"/>
                <a:gd name="T19" fmla="*/ 861 h 1888"/>
                <a:gd name="T20" fmla="*/ 1773 w 2378"/>
                <a:gd name="T21" fmla="*/ 1023 h 1888"/>
                <a:gd name="T22" fmla="*/ 1657 w 2378"/>
                <a:gd name="T23" fmla="*/ 1322 h 1888"/>
                <a:gd name="T24" fmla="*/ 1333 w 2378"/>
                <a:gd name="T25" fmla="*/ 1629 h 1888"/>
                <a:gd name="T26" fmla="*/ 50 w 2378"/>
                <a:gd name="T27" fmla="*/ 1629 h 1888"/>
                <a:gd name="T28" fmla="*/ 288 w 2378"/>
                <a:gd name="T29" fmla="*/ 1888 h 1888"/>
                <a:gd name="T30" fmla="*/ 1095 w 2378"/>
                <a:gd name="T31" fmla="*/ 627 h 1888"/>
                <a:gd name="T32" fmla="*/ 944 w 2378"/>
                <a:gd name="T33" fmla="*/ 169 h 1888"/>
                <a:gd name="T34" fmla="*/ 497 w 2378"/>
                <a:gd name="T35" fmla="*/ 0 h 1888"/>
                <a:gd name="T36" fmla="*/ 141 w 2378"/>
                <a:gd name="T37" fmla="*/ 141 h 1888"/>
                <a:gd name="T38" fmla="*/ 0 w 2378"/>
                <a:gd name="T39" fmla="*/ 454 h 1888"/>
                <a:gd name="T40" fmla="*/ 159 w 2378"/>
                <a:gd name="T41" fmla="*/ 843 h 1888"/>
                <a:gd name="T42" fmla="*/ 303 w 2378"/>
                <a:gd name="T43" fmla="*/ 807 h 1888"/>
                <a:gd name="T44" fmla="*/ 440 w 2378"/>
                <a:gd name="T45" fmla="*/ 861 h 1888"/>
                <a:gd name="T46" fmla="*/ 490 w 2378"/>
                <a:gd name="T47" fmla="*/ 1023 h 1888"/>
                <a:gd name="T48" fmla="*/ 375 w 2378"/>
                <a:gd name="T49" fmla="*/ 1322 h 1888"/>
                <a:gd name="T50" fmla="*/ 50 w 2378"/>
                <a:gd name="T51" fmla="*/ 162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8" h="1888">
                  <a:moveTo>
                    <a:pt x="1333" y="1629"/>
                  </a:moveTo>
                  <a:cubicBezTo>
                    <a:pt x="1571" y="1888"/>
                    <a:pt x="1571" y="1888"/>
                    <a:pt x="1571" y="1888"/>
                  </a:cubicBezTo>
                  <a:cubicBezTo>
                    <a:pt x="2109" y="1556"/>
                    <a:pt x="2378" y="1136"/>
                    <a:pt x="2378" y="627"/>
                  </a:cubicBezTo>
                  <a:cubicBezTo>
                    <a:pt x="2378" y="435"/>
                    <a:pt x="2328" y="282"/>
                    <a:pt x="2227" y="169"/>
                  </a:cubicBezTo>
                  <a:cubicBezTo>
                    <a:pt x="2126" y="57"/>
                    <a:pt x="1977" y="0"/>
                    <a:pt x="1780" y="0"/>
                  </a:cubicBezTo>
                  <a:cubicBezTo>
                    <a:pt x="1636" y="0"/>
                    <a:pt x="1517" y="47"/>
                    <a:pt x="1423" y="141"/>
                  </a:cubicBezTo>
                  <a:cubicBezTo>
                    <a:pt x="1330" y="234"/>
                    <a:pt x="1283" y="339"/>
                    <a:pt x="1283" y="454"/>
                  </a:cubicBezTo>
                  <a:cubicBezTo>
                    <a:pt x="1283" y="613"/>
                    <a:pt x="1335" y="742"/>
                    <a:pt x="1441" y="843"/>
                  </a:cubicBezTo>
                  <a:cubicBezTo>
                    <a:pt x="1499" y="819"/>
                    <a:pt x="1547" y="807"/>
                    <a:pt x="1585" y="807"/>
                  </a:cubicBezTo>
                  <a:cubicBezTo>
                    <a:pt x="1643" y="807"/>
                    <a:pt x="1689" y="825"/>
                    <a:pt x="1722" y="861"/>
                  </a:cubicBezTo>
                  <a:cubicBezTo>
                    <a:pt x="1756" y="897"/>
                    <a:pt x="1773" y="951"/>
                    <a:pt x="1773" y="1023"/>
                  </a:cubicBezTo>
                  <a:cubicBezTo>
                    <a:pt x="1773" y="1114"/>
                    <a:pt x="1734" y="1214"/>
                    <a:pt x="1657" y="1322"/>
                  </a:cubicBezTo>
                  <a:cubicBezTo>
                    <a:pt x="1580" y="1430"/>
                    <a:pt x="1472" y="1532"/>
                    <a:pt x="1333" y="1629"/>
                  </a:cubicBezTo>
                  <a:moveTo>
                    <a:pt x="50" y="1629"/>
                  </a:moveTo>
                  <a:cubicBezTo>
                    <a:pt x="288" y="1888"/>
                    <a:pt x="288" y="1888"/>
                    <a:pt x="288" y="1888"/>
                  </a:cubicBezTo>
                  <a:cubicBezTo>
                    <a:pt x="826" y="1547"/>
                    <a:pt x="1095" y="1127"/>
                    <a:pt x="1095" y="627"/>
                  </a:cubicBezTo>
                  <a:cubicBezTo>
                    <a:pt x="1095" y="435"/>
                    <a:pt x="1045" y="282"/>
                    <a:pt x="944" y="169"/>
                  </a:cubicBezTo>
                  <a:cubicBezTo>
                    <a:pt x="843" y="57"/>
                    <a:pt x="694" y="0"/>
                    <a:pt x="497" y="0"/>
                  </a:cubicBezTo>
                  <a:cubicBezTo>
                    <a:pt x="353" y="0"/>
                    <a:pt x="234" y="47"/>
                    <a:pt x="141" y="141"/>
                  </a:cubicBezTo>
                  <a:cubicBezTo>
                    <a:pt x="47" y="234"/>
                    <a:pt x="0" y="339"/>
                    <a:pt x="0" y="454"/>
                  </a:cubicBezTo>
                  <a:cubicBezTo>
                    <a:pt x="0" y="613"/>
                    <a:pt x="53" y="742"/>
                    <a:pt x="159" y="843"/>
                  </a:cubicBezTo>
                  <a:cubicBezTo>
                    <a:pt x="216" y="819"/>
                    <a:pt x="264" y="807"/>
                    <a:pt x="303" y="807"/>
                  </a:cubicBezTo>
                  <a:cubicBezTo>
                    <a:pt x="360" y="807"/>
                    <a:pt x="406" y="825"/>
                    <a:pt x="440" y="861"/>
                  </a:cubicBezTo>
                  <a:cubicBezTo>
                    <a:pt x="473" y="897"/>
                    <a:pt x="490" y="951"/>
                    <a:pt x="490" y="1023"/>
                  </a:cubicBezTo>
                  <a:cubicBezTo>
                    <a:pt x="490" y="1114"/>
                    <a:pt x="452" y="1214"/>
                    <a:pt x="375" y="1322"/>
                  </a:cubicBezTo>
                  <a:cubicBezTo>
                    <a:pt x="298" y="1430"/>
                    <a:pt x="190" y="1532"/>
                    <a:pt x="50" y="1629"/>
                  </a:cubicBezTo>
                </a:path>
              </a:pathLst>
            </a:custGeom>
            <a:solidFill>
              <a:srgbClr val="FA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000" y="1385886"/>
            <a:ext cx="9766800" cy="10944227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Citát</a:t>
            </a:r>
            <a:endParaRPr lang="en-US" dirty="0"/>
          </a:p>
        </p:txBody>
      </p:sp>
      <p:cxnSp>
        <p:nvCxnSpPr>
          <p:cNvPr id="11" name="Nadpis úč. X 19,92 cm" hidden="1">
            <a:extLst>
              <a:ext uri="{FF2B5EF4-FFF2-40B4-BE49-F238E27FC236}">
                <a16:creationId xmlns:a16="http://schemas.microsoft.com/office/drawing/2014/main" id="{75CBA213-6CB4-47CF-8361-7E38FE241589}"/>
              </a:ext>
            </a:extLst>
          </p:cNvPr>
          <p:cNvCxnSpPr/>
          <p:nvPr userDrawn="1"/>
        </p:nvCxnSpPr>
        <p:spPr>
          <a:xfrm>
            <a:off x="0" y="717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3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á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soba, jídlo, držení, kobliha&#10;&#10;Popis byl vytvořen automaticky">
            <a:extLst>
              <a:ext uri="{FF2B5EF4-FFF2-40B4-BE49-F238E27FC236}">
                <a16:creationId xmlns:a16="http://schemas.microsoft.com/office/drawing/2014/main" id="{DD54BEBB-EE52-4B0E-8FA9-D29E088D0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4544" cy="1371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C2ADE51-5AD3-432F-A95E-2631BCE868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681200" y="4421188"/>
            <a:ext cx="7548563" cy="5989637"/>
            <a:chOff x="9248" y="2785"/>
            <a:chExt cx="4755" cy="3773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C21B1EED-C715-418D-AF40-0F489DB1507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248" y="2785"/>
              <a:ext cx="4755" cy="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F0C5725-9A66-4DD1-958B-BF4C694122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48" y="2783"/>
              <a:ext cx="4753" cy="3775"/>
            </a:xfrm>
            <a:custGeom>
              <a:avLst/>
              <a:gdLst>
                <a:gd name="T0" fmla="*/ 1333 w 2378"/>
                <a:gd name="T1" fmla="*/ 1629 h 1888"/>
                <a:gd name="T2" fmla="*/ 1571 w 2378"/>
                <a:gd name="T3" fmla="*/ 1888 h 1888"/>
                <a:gd name="T4" fmla="*/ 2378 w 2378"/>
                <a:gd name="T5" fmla="*/ 627 h 1888"/>
                <a:gd name="T6" fmla="*/ 2227 w 2378"/>
                <a:gd name="T7" fmla="*/ 169 h 1888"/>
                <a:gd name="T8" fmla="*/ 1780 w 2378"/>
                <a:gd name="T9" fmla="*/ 0 h 1888"/>
                <a:gd name="T10" fmla="*/ 1423 w 2378"/>
                <a:gd name="T11" fmla="*/ 141 h 1888"/>
                <a:gd name="T12" fmla="*/ 1283 w 2378"/>
                <a:gd name="T13" fmla="*/ 454 h 1888"/>
                <a:gd name="T14" fmla="*/ 1441 w 2378"/>
                <a:gd name="T15" fmla="*/ 843 h 1888"/>
                <a:gd name="T16" fmla="*/ 1585 w 2378"/>
                <a:gd name="T17" fmla="*/ 807 h 1888"/>
                <a:gd name="T18" fmla="*/ 1722 w 2378"/>
                <a:gd name="T19" fmla="*/ 861 h 1888"/>
                <a:gd name="T20" fmla="*/ 1773 w 2378"/>
                <a:gd name="T21" fmla="*/ 1023 h 1888"/>
                <a:gd name="T22" fmla="*/ 1657 w 2378"/>
                <a:gd name="T23" fmla="*/ 1322 h 1888"/>
                <a:gd name="T24" fmla="*/ 1333 w 2378"/>
                <a:gd name="T25" fmla="*/ 1629 h 1888"/>
                <a:gd name="T26" fmla="*/ 50 w 2378"/>
                <a:gd name="T27" fmla="*/ 1629 h 1888"/>
                <a:gd name="T28" fmla="*/ 288 w 2378"/>
                <a:gd name="T29" fmla="*/ 1888 h 1888"/>
                <a:gd name="T30" fmla="*/ 1095 w 2378"/>
                <a:gd name="T31" fmla="*/ 627 h 1888"/>
                <a:gd name="T32" fmla="*/ 944 w 2378"/>
                <a:gd name="T33" fmla="*/ 169 h 1888"/>
                <a:gd name="T34" fmla="*/ 497 w 2378"/>
                <a:gd name="T35" fmla="*/ 0 h 1888"/>
                <a:gd name="T36" fmla="*/ 141 w 2378"/>
                <a:gd name="T37" fmla="*/ 141 h 1888"/>
                <a:gd name="T38" fmla="*/ 0 w 2378"/>
                <a:gd name="T39" fmla="*/ 454 h 1888"/>
                <a:gd name="T40" fmla="*/ 159 w 2378"/>
                <a:gd name="T41" fmla="*/ 843 h 1888"/>
                <a:gd name="T42" fmla="*/ 303 w 2378"/>
                <a:gd name="T43" fmla="*/ 807 h 1888"/>
                <a:gd name="T44" fmla="*/ 440 w 2378"/>
                <a:gd name="T45" fmla="*/ 861 h 1888"/>
                <a:gd name="T46" fmla="*/ 490 w 2378"/>
                <a:gd name="T47" fmla="*/ 1023 h 1888"/>
                <a:gd name="T48" fmla="*/ 375 w 2378"/>
                <a:gd name="T49" fmla="*/ 1322 h 1888"/>
                <a:gd name="T50" fmla="*/ 50 w 2378"/>
                <a:gd name="T51" fmla="*/ 162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8" h="1888">
                  <a:moveTo>
                    <a:pt x="1333" y="1629"/>
                  </a:moveTo>
                  <a:cubicBezTo>
                    <a:pt x="1571" y="1888"/>
                    <a:pt x="1571" y="1888"/>
                    <a:pt x="1571" y="1888"/>
                  </a:cubicBezTo>
                  <a:cubicBezTo>
                    <a:pt x="2109" y="1556"/>
                    <a:pt x="2378" y="1136"/>
                    <a:pt x="2378" y="627"/>
                  </a:cubicBezTo>
                  <a:cubicBezTo>
                    <a:pt x="2378" y="435"/>
                    <a:pt x="2328" y="282"/>
                    <a:pt x="2227" y="169"/>
                  </a:cubicBezTo>
                  <a:cubicBezTo>
                    <a:pt x="2126" y="57"/>
                    <a:pt x="1977" y="0"/>
                    <a:pt x="1780" y="0"/>
                  </a:cubicBezTo>
                  <a:cubicBezTo>
                    <a:pt x="1636" y="0"/>
                    <a:pt x="1517" y="47"/>
                    <a:pt x="1423" y="141"/>
                  </a:cubicBezTo>
                  <a:cubicBezTo>
                    <a:pt x="1330" y="234"/>
                    <a:pt x="1283" y="339"/>
                    <a:pt x="1283" y="454"/>
                  </a:cubicBezTo>
                  <a:cubicBezTo>
                    <a:pt x="1283" y="613"/>
                    <a:pt x="1335" y="742"/>
                    <a:pt x="1441" y="843"/>
                  </a:cubicBezTo>
                  <a:cubicBezTo>
                    <a:pt x="1499" y="819"/>
                    <a:pt x="1547" y="807"/>
                    <a:pt x="1585" y="807"/>
                  </a:cubicBezTo>
                  <a:cubicBezTo>
                    <a:pt x="1643" y="807"/>
                    <a:pt x="1689" y="825"/>
                    <a:pt x="1722" y="861"/>
                  </a:cubicBezTo>
                  <a:cubicBezTo>
                    <a:pt x="1756" y="897"/>
                    <a:pt x="1773" y="951"/>
                    <a:pt x="1773" y="1023"/>
                  </a:cubicBezTo>
                  <a:cubicBezTo>
                    <a:pt x="1773" y="1114"/>
                    <a:pt x="1734" y="1214"/>
                    <a:pt x="1657" y="1322"/>
                  </a:cubicBezTo>
                  <a:cubicBezTo>
                    <a:pt x="1580" y="1430"/>
                    <a:pt x="1472" y="1532"/>
                    <a:pt x="1333" y="1629"/>
                  </a:cubicBezTo>
                  <a:moveTo>
                    <a:pt x="50" y="1629"/>
                  </a:moveTo>
                  <a:cubicBezTo>
                    <a:pt x="288" y="1888"/>
                    <a:pt x="288" y="1888"/>
                    <a:pt x="288" y="1888"/>
                  </a:cubicBezTo>
                  <a:cubicBezTo>
                    <a:pt x="826" y="1547"/>
                    <a:pt x="1095" y="1127"/>
                    <a:pt x="1095" y="627"/>
                  </a:cubicBezTo>
                  <a:cubicBezTo>
                    <a:pt x="1095" y="435"/>
                    <a:pt x="1045" y="282"/>
                    <a:pt x="944" y="169"/>
                  </a:cubicBezTo>
                  <a:cubicBezTo>
                    <a:pt x="843" y="57"/>
                    <a:pt x="694" y="0"/>
                    <a:pt x="497" y="0"/>
                  </a:cubicBezTo>
                  <a:cubicBezTo>
                    <a:pt x="353" y="0"/>
                    <a:pt x="234" y="47"/>
                    <a:pt x="141" y="141"/>
                  </a:cubicBezTo>
                  <a:cubicBezTo>
                    <a:pt x="47" y="234"/>
                    <a:pt x="0" y="339"/>
                    <a:pt x="0" y="454"/>
                  </a:cubicBezTo>
                  <a:cubicBezTo>
                    <a:pt x="0" y="613"/>
                    <a:pt x="53" y="742"/>
                    <a:pt x="159" y="843"/>
                  </a:cubicBezTo>
                  <a:cubicBezTo>
                    <a:pt x="216" y="819"/>
                    <a:pt x="264" y="807"/>
                    <a:pt x="303" y="807"/>
                  </a:cubicBezTo>
                  <a:cubicBezTo>
                    <a:pt x="360" y="807"/>
                    <a:pt x="406" y="825"/>
                    <a:pt x="440" y="861"/>
                  </a:cubicBezTo>
                  <a:cubicBezTo>
                    <a:pt x="473" y="897"/>
                    <a:pt x="490" y="951"/>
                    <a:pt x="490" y="1023"/>
                  </a:cubicBezTo>
                  <a:cubicBezTo>
                    <a:pt x="490" y="1114"/>
                    <a:pt x="452" y="1214"/>
                    <a:pt x="375" y="1322"/>
                  </a:cubicBezTo>
                  <a:cubicBezTo>
                    <a:pt x="298" y="1430"/>
                    <a:pt x="190" y="1532"/>
                    <a:pt x="50" y="1629"/>
                  </a:cubicBezTo>
                </a:path>
              </a:pathLst>
            </a:custGeom>
            <a:solidFill>
              <a:srgbClr val="FEF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000" y="1385886"/>
            <a:ext cx="9766800" cy="10944227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Citát</a:t>
            </a:r>
            <a:endParaRPr lang="en-US" dirty="0"/>
          </a:p>
        </p:txBody>
      </p:sp>
      <p:cxnSp>
        <p:nvCxnSpPr>
          <p:cNvPr id="11" name="Nadpis úč. X 19,92 cm" hidden="1">
            <a:extLst>
              <a:ext uri="{FF2B5EF4-FFF2-40B4-BE49-F238E27FC236}">
                <a16:creationId xmlns:a16="http://schemas.microsoft.com/office/drawing/2014/main" id="{75CBA213-6CB4-47CF-8361-7E38FE241589}"/>
              </a:ext>
            </a:extLst>
          </p:cNvPr>
          <p:cNvCxnSpPr/>
          <p:nvPr userDrawn="1"/>
        </p:nvCxnSpPr>
        <p:spPr>
          <a:xfrm>
            <a:off x="0" y="717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7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body a dvě bubl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25A49B20-330B-464F-93D7-9B2B5D0EF7F1}"/>
              </a:ext>
            </a:extLst>
          </p:cNvPr>
          <p:cNvSpPr>
            <a:spLocks noChangeAspect="1"/>
          </p:cNvSpPr>
          <p:nvPr userDrawn="1"/>
        </p:nvSpPr>
        <p:spPr>
          <a:xfrm>
            <a:off x="1638002" y="6181201"/>
            <a:ext cx="14774399" cy="7534799"/>
          </a:xfrm>
          <a:custGeom>
            <a:avLst/>
            <a:gdLst>
              <a:gd name="connsiteX0" fmla="*/ 7387199 w 14774399"/>
              <a:gd name="connsiteY0" fmla="*/ 0 h 7534799"/>
              <a:gd name="connsiteX1" fmla="*/ 14774399 w 14774399"/>
              <a:gd name="connsiteY1" fmla="*/ 7387199 h 7534799"/>
              <a:gd name="connsiteX2" fmla="*/ 14770667 w 14774399"/>
              <a:gd name="connsiteY2" fmla="*/ 7534799 h 7534799"/>
              <a:gd name="connsiteX3" fmla="*/ 3732 w 14774399"/>
              <a:gd name="connsiteY3" fmla="*/ 7534799 h 7534799"/>
              <a:gd name="connsiteX4" fmla="*/ 0 w 14774399"/>
              <a:gd name="connsiteY4" fmla="*/ 7387199 h 7534799"/>
              <a:gd name="connsiteX5" fmla="*/ 7387199 w 14774399"/>
              <a:gd name="connsiteY5" fmla="*/ 0 h 753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4399" h="7534799">
                <a:moveTo>
                  <a:pt x="7387199" y="0"/>
                </a:moveTo>
                <a:cubicBezTo>
                  <a:pt x="11467037" y="0"/>
                  <a:pt x="14774399" y="3307361"/>
                  <a:pt x="14774399" y="7387199"/>
                </a:cubicBezTo>
                <a:lnTo>
                  <a:pt x="14770667" y="7534799"/>
                </a:lnTo>
                <a:lnTo>
                  <a:pt x="3732" y="7534799"/>
                </a:lnTo>
                <a:lnTo>
                  <a:pt x="0" y="7387199"/>
                </a:lnTo>
                <a:cubicBezTo>
                  <a:pt x="0" y="3307361"/>
                  <a:pt x="3307362" y="0"/>
                  <a:pt x="7387199" y="0"/>
                </a:cubicBezTo>
                <a:close/>
              </a:path>
            </a:pathLst>
          </a:custGeom>
          <a:solidFill>
            <a:srgbClr val="FEF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5" name="Ovál žlutý průměr 41,04 cm" hidden="1">
            <a:extLst>
              <a:ext uri="{FF2B5EF4-FFF2-40B4-BE49-F238E27FC236}">
                <a16:creationId xmlns:a16="http://schemas.microsoft.com/office/drawing/2014/main" id="{78F6CC26-BDA5-4538-9F66-E2D7C3748FBB}"/>
              </a:ext>
            </a:extLst>
          </p:cNvPr>
          <p:cNvSpPr>
            <a:spLocks noChangeAspect="1"/>
          </p:cNvSpPr>
          <p:nvPr userDrawn="1"/>
        </p:nvSpPr>
        <p:spPr>
          <a:xfrm>
            <a:off x="1638000" y="6181200"/>
            <a:ext cx="14774400" cy="14774400"/>
          </a:xfrm>
          <a:prstGeom prst="ellipse">
            <a:avLst/>
          </a:prstGeom>
          <a:solidFill>
            <a:srgbClr val="FEF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FC90B6-FC60-4DCE-931E-B856FAF9411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959513" y="3351600"/>
            <a:ext cx="878399" cy="8784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5" y="3351600"/>
            <a:ext cx="9792378" cy="878400"/>
          </a:xfrm>
        </p:spPr>
        <p:txBody>
          <a:bodyPr anchor="ctr" anchorCtr="0">
            <a:normAutofit/>
          </a:bodyPr>
          <a:lstStyle>
            <a:lvl1pPr>
              <a:defRPr sz="3500">
                <a:latin typeface="+mn-lt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CEC1AA15-DECC-474E-B36F-1C2627D9B87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959513" y="7509600"/>
            <a:ext cx="878399" cy="8784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text Nadpis">
            <a:extLst>
              <a:ext uri="{FF2B5EF4-FFF2-40B4-BE49-F238E27FC236}">
                <a16:creationId xmlns:a16="http://schemas.microsoft.com/office/drawing/2014/main" id="{18E4ED15-34F3-4C27-9807-18DEC1539C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8713" y="7509600"/>
            <a:ext cx="9793287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943B4F-B89D-4993-82DD-FBE83366C9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7600" y="4413600"/>
            <a:ext cx="9793288" cy="291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A61D9B32-1802-4D02-A5F3-2736C6EFC6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8713" y="8571600"/>
            <a:ext cx="9793287" cy="291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9" name="Ovál modrý průměr 17,44 cm" hidden="1">
            <a:extLst>
              <a:ext uri="{FF2B5EF4-FFF2-40B4-BE49-F238E27FC236}">
                <a16:creationId xmlns:a16="http://schemas.microsoft.com/office/drawing/2014/main" id="{2D207594-DE99-44CB-9915-36D0DA22E341}"/>
              </a:ext>
            </a:extLst>
          </p:cNvPr>
          <p:cNvSpPr>
            <a:spLocks noChangeAspect="1"/>
          </p:cNvSpPr>
          <p:nvPr userDrawn="1"/>
        </p:nvSpPr>
        <p:spPr>
          <a:xfrm>
            <a:off x="13906800" y="-3301200"/>
            <a:ext cx="6278400" cy="627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hnědý průměr 4,43 cm">
            <a:extLst>
              <a:ext uri="{FF2B5EF4-FFF2-40B4-BE49-F238E27FC236}">
                <a16:creationId xmlns:a16="http://schemas.microsoft.com/office/drawing/2014/main" id="{F92A2C3E-4923-4E3F-953C-32B1F34F5BC9}"/>
              </a:ext>
            </a:extLst>
          </p:cNvPr>
          <p:cNvSpPr>
            <a:spLocks noChangeAspect="1"/>
          </p:cNvSpPr>
          <p:nvPr userDrawn="1"/>
        </p:nvSpPr>
        <p:spPr>
          <a:xfrm>
            <a:off x="20955600" y="2095200"/>
            <a:ext cx="1594800" cy="159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2E4BC06B-BE5A-449C-9CF2-6057B706E532}"/>
              </a:ext>
            </a:extLst>
          </p:cNvPr>
          <p:cNvCxnSpPr/>
          <p:nvPr userDrawn="1"/>
        </p:nvCxnSpPr>
        <p:spPr>
          <a:xfrm>
            <a:off x="0" y="43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text 6">
            <a:extLst>
              <a:ext uri="{FF2B5EF4-FFF2-40B4-BE49-F238E27FC236}">
                <a16:creationId xmlns:a16="http://schemas.microsoft.com/office/drawing/2014/main" id="{DA96DDB5-A6A9-43B2-B5A8-940FD8823F42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2927600" y="457200"/>
            <a:ext cx="5399994" cy="5400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4600" b="1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23" name="Zástupný text 6">
            <a:extLst>
              <a:ext uri="{FF2B5EF4-FFF2-40B4-BE49-F238E27FC236}">
                <a16:creationId xmlns:a16="http://schemas.microsoft.com/office/drawing/2014/main" id="{4DF8F5D5-1076-4B10-A8E4-5DE5F85C099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7679600" y="6400800"/>
            <a:ext cx="5399994" cy="54000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algn="ctr">
              <a:defRPr sz="4600" b="1"/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1410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body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FC90B6-FC60-4DCE-931E-B856FAF9411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959513" y="2851200"/>
            <a:ext cx="878399" cy="8784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4" y="2851200"/>
            <a:ext cx="11985774" cy="878400"/>
          </a:xfrm>
        </p:spPr>
        <p:txBody>
          <a:bodyPr anchor="ctr" anchorCtr="0">
            <a:normAutofit/>
          </a:bodyPr>
          <a:lstStyle>
            <a:lvl1pPr>
              <a:defRPr sz="3500">
                <a:latin typeface="+mn-lt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CEC1AA15-DECC-474E-B36F-1C2627D9B87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959513" y="5659200"/>
            <a:ext cx="878399" cy="8784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" name="Zástupný text 6">
            <a:extLst>
              <a:ext uri="{FF2B5EF4-FFF2-40B4-BE49-F238E27FC236}">
                <a16:creationId xmlns:a16="http://schemas.microsoft.com/office/drawing/2014/main" id="{A476372F-F3B3-4CC9-9399-483434BFBD2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958400" y="8467200"/>
            <a:ext cx="878399" cy="8784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text Nadpis">
            <a:extLst>
              <a:ext uri="{FF2B5EF4-FFF2-40B4-BE49-F238E27FC236}">
                <a16:creationId xmlns:a16="http://schemas.microsoft.com/office/drawing/2014/main" id="{18E4ED15-34F3-4C27-9807-18DEC1539C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8713" y="5658926"/>
            <a:ext cx="11986887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text Nadpis">
            <a:extLst>
              <a:ext uri="{FF2B5EF4-FFF2-40B4-BE49-F238E27FC236}">
                <a16:creationId xmlns:a16="http://schemas.microsoft.com/office/drawing/2014/main" id="{7758200A-CA53-4C5F-B108-7CF47A5E2F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97599" y="8470376"/>
            <a:ext cx="11988001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943B4F-B89D-4993-82DD-FBE83366C9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7599" y="3913063"/>
            <a:ext cx="11986888" cy="156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A61D9B32-1802-4D02-A5F3-2736C6EFC6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8713" y="6722651"/>
            <a:ext cx="11986887" cy="156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7" name="Zástupný text 10">
            <a:extLst>
              <a:ext uri="{FF2B5EF4-FFF2-40B4-BE49-F238E27FC236}">
                <a16:creationId xmlns:a16="http://schemas.microsoft.com/office/drawing/2014/main" id="{C53A32BE-4EB6-4066-A6C2-37519D021C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8714" y="9527749"/>
            <a:ext cx="11988000" cy="156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DB42BE76-5829-47CD-8718-EF0696D1326B}"/>
              </a:ext>
            </a:extLst>
          </p:cNvPr>
          <p:cNvSpPr>
            <a:spLocks noChangeAspect="1"/>
          </p:cNvSpPr>
          <p:nvPr userDrawn="1"/>
        </p:nvSpPr>
        <p:spPr>
          <a:xfrm>
            <a:off x="13914980" y="0"/>
            <a:ext cx="6262040" cy="2977200"/>
          </a:xfrm>
          <a:custGeom>
            <a:avLst/>
            <a:gdLst>
              <a:gd name="connsiteX0" fmla="*/ 0 w 6262040"/>
              <a:gd name="connsiteY0" fmla="*/ 0 h 2977200"/>
              <a:gd name="connsiteX1" fmla="*/ 6262040 w 6262040"/>
              <a:gd name="connsiteY1" fmla="*/ 0 h 2977200"/>
              <a:gd name="connsiteX2" fmla="*/ 6254012 w 6262040"/>
              <a:gd name="connsiteY2" fmla="*/ 158965 h 2977200"/>
              <a:gd name="connsiteX3" fmla="*/ 3131020 w 6262040"/>
              <a:gd name="connsiteY3" fmla="*/ 2977200 h 2977200"/>
              <a:gd name="connsiteX4" fmla="*/ 8027 w 6262040"/>
              <a:gd name="connsiteY4" fmla="*/ 158965 h 29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2040" h="2977200">
                <a:moveTo>
                  <a:pt x="0" y="0"/>
                </a:moveTo>
                <a:lnTo>
                  <a:pt x="6262040" y="0"/>
                </a:lnTo>
                <a:lnTo>
                  <a:pt x="6254012" y="158965"/>
                </a:lnTo>
                <a:cubicBezTo>
                  <a:pt x="6093254" y="1741925"/>
                  <a:pt x="4756394" y="2977200"/>
                  <a:pt x="3131020" y="2977200"/>
                </a:cubicBezTo>
                <a:cubicBezTo>
                  <a:pt x="1505646" y="2977200"/>
                  <a:pt x="168786" y="1741925"/>
                  <a:pt x="8027" y="1589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9" name="Ovál modrý průměr 17,44 cm" hidden="1">
            <a:extLst>
              <a:ext uri="{FF2B5EF4-FFF2-40B4-BE49-F238E27FC236}">
                <a16:creationId xmlns:a16="http://schemas.microsoft.com/office/drawing/2014/main" id="{2D207594-DE99-44CB-9915-36D0DA22E341}"/>
              </a:ext>
            </a:extLst>
          </p:cNvPr>
          <p:cNvSpPr>
            <a:spLocks noChangeAspect="1"/>
          </p:cNvSpPr>
          <p:nvPr userDrawn="1"/>
        </p:nvSpPr>
        <p:spPr>
          <a:xfrm>
            <a:off x="13906800" y="-3301200"/>
            <a:ext cx="6278400" cy="627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hnědý průměr 4,21 cm">
            <a:extLst>
              <a:ext uri="{FF2B5EF4-FFF2-40B4-BE49-F238E27FC236}">
                <a16:creationId xmlns:a16="http://schemas.microsoft.com/office/drawing/2014/main" id="{F92A2C3E-4923-4E3F-953C-32B1F34F5BC9}"/>
              </a:ext>
            </a:extLst>
          </p:cNvPr>
          <p:cNvSpPr>
            <a:spLocks noChangeAspect="1"/>
          </p:cNvSpPr>
          <p:nvPr userDrawn="1"/>
        </p:nvSpPr>
        <p:spPr>
          <a:xfrm>
            <a:off x="21373200" y="2217600"/>
            <a:ext cx="1515600" cy="1515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ástupný symbol obrázku 29">
            <a:extLst>
              <a:ext uri="{FF2B5EF4-FFF2-40B4-BE49-F238E27FC236}">
                <a16:creationId xmlns:a16="http://schemas.microsoft.com/office/drawing/2014/main" id="{C02EB9DB-79D4-46C3-BD47-DBE1A63F9B6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873125" y="4928401"/>
            <a:ext cx="9510875" cy="8787599"/>
          </a:xfrm>
          <a:custGeom>
            <a:avLst/>
            <a:gdLst>
              <a:gd name="connsiteX0" fmla="*/ 6205695 w 9510875"/>
              <a:gd name="connsiteY0" fmla="*/ 0 h 8787599"/>
              <a:gd name="connsiteX1" fmla="*/ 9423575 w 9510875"/>
              <a:gd name="connsiteY1" fmla="*/ 896596 h 8787599"/>
              <a:gd name="connsiteX2" fmla="*/ 9510875 w 9510875"/>
              <a:gd name="connsiteY2" fmla="*/ 952449 h 8787599"/>
              <a:gd name="connsiteX3" fmla="*/ 9510875 w 9510875"/>
              <a:gd name="connsiteY3" fmla="*/ 8787599 h 8787599"/>
              <a:gd name="connsiteX4" fmla="*/ 570971 w 9510875"/>
              <a:gd name="connsiteY4" fmla="*/ 8787599 h 8787599"/>
              <a:gd name="connsiteX5" fmla="*/ 487674 w 9510875"/>
              <a:gd name="connsiteY5" fmla="*/ 8603725 h 8787599"/>
              <a:gd name="connsiteX6" fmla="*/ 0 w 9510875"/>
              <a:gd name="connsiteY6" fmla="*/ 6193094 h 8787599"/>
              <a:gd name="connsiteX7" fmla="*/ 6205695 w 9510875"/>
              <a:gd name="connsiteY7" fmla="*/ 0 h 878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875" h="8787599">
                <a:moveTo>
                  <a:pt x="6205695" y="0"/>
                </a:moveTo>
                <a:cubicBezTo>
                  <a:pt x="7383833" y="0"/>
                  <a:pt x="8485293" y="327639"/>
                  <a:pt x="9423575" y="896596"/>
                </a:cubicBezTo>
                <a:lnTo>
                  <a:pt x="9510875" y="952449"/>
                </a:lnTo>
                <a:lnTo>
                  <a:pt x="9510875" y="8787599"/>
                </a:lnTo>
                <a:lnTo>
                  <a:pt x="570971" y="8787599"/>
                </a:lnTo>
                <a:lnTo>
                  <a:pt x="487674" y="8603725"/>
                </a:lnTo>
                <a:cubicBezTo>
                  <a:pt x="173649" y="7862794"/>
                  <a:pt x="0" y="7048182"/>
                  <a:pt x="0" y="6193094"/>
                </a:cubicBezTo>
                <a:cubicBezTo>
                  <a:pt x="0" y="2772744"/>
                  <a:pt x="2778383" y="0"/>
                  <a:pt x="6205695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2E4BC06B-BE5A-449C-9CF2-6057B706E532}"/>
              </a:ext>
            </a:extLst>
          </p:cNvPr>
          <p:cNvCxnSpPr/>
          <p:nvPr userDrawn="1"/>
        </p:nvCxnSpPr>
        <p:spPr>
          <a:xfrm>
            <a:off x="0" y="43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8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body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DAC32D77-98A4-4DF6-AB40-8C03899028C0}"/>
              </a:ext>
            </a:extLst>
          </p:cNvPr>
          <p:cNvSpPr>
            <a:spLocks noChangeAspect="1"/>
          </p:cNvSpPr>
          <p:nvPr userDrawn="1"/>
        </p:nvSpPr>
        <p:spPr>
          <a:xfrm>
            <a:off x="3430801" y="10411200"/>
            <a:ext cx="4316400" cy="3304800"/>
          </a:xfrm>
          <a:custGeom>
            <a:avLst/>
            <a:gdLst>
              <a:gd name="connsiteX0" fmla="*/ 2158200 w 4316400"/>
              <a:gd name="connsiteY0" fmla="*/ 0 h 3304800"/>
              <a:gd name="connsiteX1" fmla="*/ 4316400 w 4316400"/>
              <a:gd name="connsiteY1" fmla="*/ 2158200 h 3304800"/>
              <a:gd name="connsiteX2" fmla="*/ 4055917 w 4316400"/>
              <a:gd name="connsiteY2" fmla="*/ 3186926 h 3304800"/>
              <a:gd name="connsiteX3" fmla="*/ 3984307 w 4316400"/>
              <a:gd name="connsiteY3" fmla="*/ 3304800 h 3304800"/>
              <a:gd name="connsiteX4" fmla="*/ 332093 w 4316400"/>
              <a:gd name="connsiteY4" fmla="*/ 3304800 h 3304800"/>
              <a:gd name="connsiteX5" fmla="*/ 260483 w 4316400"/>
              <a:gd name="connsiteY5" fmla="*/ 3186926 h 3304800"/>
              <a:gd name="connsiteX6" fmla="*/ 0 w 4316400"/>
              <a:gd name="connsiteY6" fmla="*/ 2158200 h 3304800"/>
              <a:gd name="connsiteX7" fmla="*/ 2158200 w 4316400"/>
              <a:gd name="connsiteY7" fmla="*/ 0 h 3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6400" h="3304800">
                <a:moveTo>
                  <a:pt x="2158200" y="0"/>
                </a:moveTo>
                <a:cubicBezTo>
                  <a:pt x="3350141" y="0"/>
                  <a:pt x="4316400" y="966259"/>
                  <a:pt x="4316400" y="2158200"/>
                </a:cubicBezTo>
                <a:cubicBezTo>
                  <a:pt x="4316400" y="2530682"/>
                  <a:pt x="4222039" y="2881124"/>
                  <a:pt x="4055917" y="3186926"/>
                </a:cubicBezTo>
                <a:lnTo>
                  <a:pt x="3984307" y="3304800"/>
                </a:lnTo>
                <a:lnTo>
                  <a:pt x="332093" y="3304800"/>
                </a:lnTo>
                <a:lnTo>
                  <a:pt x="260483" y="3186926"/>
                </a:lnTo>
                <a:cubicBezTo>
                  <a:pt x="94361" y="2881124"/>
                  <a:pt x="0" y="2530682"/>
                  <a:pt x="0" y="2158200"/>
                </a:cubicBezTo>
                <a:cubicBezTo>
                  <a:pt x="0" y="966259"/>
                  <a:pt x="966259" y="0"/>
                  <a:pt x="2158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FC90B6-FC60-4DCE-931E-B856FAF9411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219600" y="2851200"/>
            <a:ext cx="878399" cy="8784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46925" y="2851200"/>
            <a:ext cx="6262848" cy="878400"/>
          </a:xfrm>
        </p:spPr>
        <p:txBody>
          <a:bodyPr anchor="ctr" anchorCtr="0">
            <a:normAutofit/>
          </a:bodyPr>
          <a:lstStyle>
            <a:lvl1pPr>
              <a:defRPr sz="3500">
                <a:latin typeface="+mn-lt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CEC1AA15-DECC-474E-B36F-1C2627D9B87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19600" y="7282800"/>
            <a:ext cx="878399" cy="8784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" name="Zástupný text 6">
            <a:extLst>
              <a:ext uri="{FF2B5EF4-FFF2-40B4-BE49-F238E27FC236}">
                <a16:creationId xmlns:a16="http://schemas.microsoft.com/office/drawing/2014/main" id="{A476372F-F3B3-4CC9-9399-483434BFBD2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6650000" y="2851200"/>
            <a:ext cx="878399" cy="8784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text Nadpis">
            <a:extLst>
              <a:ext uri="{FF2B5EF4-FFF2-40B4-BE49-F238E27FC236}">
                <a16:creationId xmlns:a16="http://schemas.microsoft.com/office/drawing/2014/main" id="{18E4ED15-34F3-4C27-9807-18DEC1539C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46925" y="7282800"/>
            <a:ext cx="6262838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text Nadpis">
            <a:extLst>
              <a:ext uri="{FF2B5EF4-FFF2-40B4-BE49-F238E27FC236}">
                <a16:creationId xmlns:a16="http://schemas.microsoft.com/office/drawing/2014/main" id="{7758200A-CA53-4C5F-B108-7CF47A5E2F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73719" y="2851200"/>
            <a:ext cx="6264000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943B4F-B89D-4993-82DD-FBE83366C9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46924" y="3913063"/>
            <a:ext cx="6262839" cy="3184412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A61D9B32-1802-4D02-A5F3-2736C6EFC6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925" y="8346525"/>
            <a:ext cx="6262838" cy="318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7" name="Zástupný text 10">
            <a:extLst>
              <a:ext uri="{FF2B5EF4-FFF2-40B4-BE49-F238E27FC236}">
                <a16:creationId xmlns:a16="http://schemas.microsoft.com/office/drawing/2014/main" id="{C53A32BE-4EB6-4066-A6C2-37519D021C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74834" y="3913200"/>
            <a:ext cx="6264000" cy="318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2E4BC06B-BE5A-449C-9CF2-6057B706E532}"/>
              </a:ext>
            </a:extLst>
          </p:cNvPr>
          <p:cNvCxnSpPr/>
          <p:nvPr userDrawn="1"/>
        </p:nvCxnSpPr>
        <p:spPr>
          <a:xfrm>
            <a:off x="0" y="43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text 6">
            <a:extLst>
              <a:ext uri="{FF2B5EF4-FFF2-40B4-BE49-F238E27FC236}">
                <a16:creationId xmlns:a16="http://schemas.microsoft.com/office/drawing/2014/main" id="{877285BD-D77F-42C2-A596-EC41AF1CA6DE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6650000" y="7282800"/>
            <a:ext cx="878399" cy="8784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3" name="Ovál červený průměr 11,99 cm" hidden="1">
            <a:extLst>
              <a:ext uri="{FF2B5EF4-FFF2-40B4-BE49-F238E27FC236}">
                <a16:creationId xmlns:a16="http://schemas.microsoft.com/office/drawing/2014/main" id="{FA38B505-9450-4110-9B83-E59051230AE1}"/>
              </a:ext>
            </a:extLst>
          </p:cNvPr>
          <p:cNvSpPr>
            <a:spLocks noChangeAspect="1"/>
          </p:cNvSpPr>
          <p:nvPr userDrawn="1"/>
        </p:nvSpPr>
        <p:spPr>
          <a:xfrm>
            <a:off x="3430800" y="10411200"/>
            <a:ext cx="4316400" cy="431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ástupný text Nadpis">
            <a:extLst>
              <a:ext uri="{FF2B5EF4-FFF2-40B4-BE49-F238E27FC236}">
                <a16:creationId xmlns:a16="http://schemas.microsoft.com/office/drawing/2014/main" id="{016511EA-8BDC-4149-984F-8AC4C1447D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072604" y="7282800"/>
            <a:ext cx="6264000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6" name="Zástupný text 10">
            <a:extLst>
              <a:ext uri="{FF2B5EF4-FFF2-40B4-BE49-F238E27FC236}">
                <a16:creationId xmlns:a16="http://schemas.microsoft.com/office/drawing/2014/main" id="{B4034C4B-C1C5-4B5F-B453-D43CD2EB4D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073719" y="8348400"/>
            <a:ext cx="6264000" cy="318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:a16="http://schemas.microsoft.com/office/drawing/2014/main" id="{D25DF2A7-2746-44DE-90F0-1FF73F5EF0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7759702" cy="8988552"/>
          </a:xfrm>
          <a:custGeom>
            <a:avLst/>
            <a:gdLst>
              <a:gd name="connsiteX0" fmla="*/ 0 w 7759702"/>
              <a:gd name="connsiteY0" fmla="*/ 0 h 8988552"/>
              <a:gd name="connsiteX1" fmla="*/ 5889389 w 7759702"/>
              <a:gd name="connsiteY1" fmla="*/ 0 h 8988552"/>
              <a:gd name="connsiteX2" fmla="*/ 5945715 w 7759702"/>
              <a:gd name="connsiteY2" fmla="*/ 44828 h 8988552"/>
              <a:gd name="connsiteX3" fmla="*/ 7759702 w 7759702"/>
              <a:gd name="connsiteY3" fmla="*/ 3940302 h 8988552"/>
              <a:gd name="connsiteX4" fmla="*/ 2774951 w 7759702"/>
              <a:gd name="connsiteY4" fmla="*/ 8988552 h 8988552"/>
              <a:gd name="connsiteX5" fmla="*/ 398924 w 7759702"/>
              <a:gd name="connsiteY5" fmla="*/ 8379256 h 8988552"/>
              <a:gd name="connsiteX6" fmla="*/ 0 w 7759702"/>
              <a:gd name="connsiteY6" fmla="*/ 8133816 h 898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9702" h="8988552">
                <a:moveTo>
                  <a:pt x="0" y="0"/>
                </a:moveTo>
                <a:lnTo>
                  <a:pt x="5889389" y="0"/>
                </a:lnTo>
                <a:lnTo>
                  <a:pt x="5945715" y="44828"/>
                </a:lnTo>
                <a:cubicBezTo>
                  <a:pt x="7053562" y="970751"/>
                  <a:pt x="7759702" y="2372013"/>
                  <a:pt x="7759702" y="3940302"/>
                </a:cubicBezTo>
                <a:cubicBezTo>
                  <a:pt x="7759702" y="6728373"/>
                  <a:pt x="5527953" y="8988552"/>
                  <a:pt x="2774951" y="8988552"/>
                </a:cubicBezTo>
                <a:cubicBezTo>
                  <a:pt x="1914638" y="8988552"/>
                  <a:pt x="1105230" y="8767831"/>
                  <a:pt x="398924" y="8379256"/>
                </a:cubicBezTo>
                <a:lnTo>
                  <a:pt x="0" y="8133816"/>
                </a:ln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6" name="Zástupný symbol obrázku 35">
            <a:extLst>
              <a:ext uri="{FF2B5EF4-FFF2-40B4-BE49-F238E27FC236}">
                <a16:creationId xmlns:a16="http://schemas.microsoft.com/office/drawing/2014/main" id="{8CC5DCFA-0EF4-4C3F-907A-25940E674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74800" y="723600"/>
            <a:ext cx="1591200" cy="3852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cs-CZ" dirty="0"/>
              <a:t>Logo</a:t>
            </a:r>
          </a:p>
        </p:txBody>
      </p:sp>
      <p:cxnSp>
        <p:nvCxnSpPr>
          <p:cNvPr id="13" name="Text zprava X 44,2 cm" hidden="1">
            <a:extLst>
              <a:ext uri="{FF2B5EF4-FFF2-40B4-BE49-F238E27FC236}">
                <a16:creationId xmlns:a16="http://schemas.microsoft.com/office/drawing/2014/main" id="{05B29507-201D-4CF6-A38F-D8B0E9B14C91}"/>
              </a:ext>
            </a:extLst>
          </p:cNvPr>
          <p:cNvCxnSpPr/>
          <p:nvPr userDrawn="1"/>
        </p:nvCxnSpPr>
        <p:spPr>
          <a:xfrm>
            <a:off x="1591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5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obrázku 23">
            <a:extLst>
              <a:ext uri="{FF2B5EF4-FFF2-40B4-BE49-F238E27FC236}">
                <a16:creationId xmlns:a16="http://schemas.microsoft.com/office/drawing/2014/main" id="{98EEA65B-9EBC-44EA-A6F9-8C8BB7FBD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367587"/>
            <a:ext cx="7196909" cy="6348413"/>
          </a:xfrm>
          <a:custGeom>
            <a:avLst/>
            <a:gdLst>
              <a:gd name="connsiteX0" fmla="*/ 2934777 w 7196909"/>
              <a:gd name="connsiteY0" fmla="*/ 0 h 6348413"/>
              <a:gd name="connsiteX1" fmla="*/ 7196909 w 7196909"/>
              <a:gd name="connsiteY1" fmla="*/ 4169607 h 6348413"/>
              <a:gd name="connsiteX2" fmla="*/ 6682493 w 7196909"/>
              <a:gd name="connsiteY2" fmla="*/ 6157089 h 6348413"/>
              <a:gd name="connsiteX3" fmla="*/ 6563682 w 7196909"/>
              <a:gd name="connsiteY3" fmla="*/ 6348413 h 6348413"/>
              <a:gd name="connsiteX4" fmla="*/ 0 w 7196909"/>
              <a:gd name="connsiteY4" fmla="*/ 6348413 h 6348413"/>
              <a:gd name="connsiteX5" fmla="*/ 0 w 7196909"/>
              <a:gd name="connsiteY5" fmla="*/ 1151004 h 6348413"/>
              <a:gd name="connsiteX6" fmla="*/ 223665 w 7196909"/>
              <a:gd name="connsiteY6" fmla="*/ 952136 h 6348413"/>
              <a:gd name="connsiteX7" fmla="*/ 2934777 w 7196909"/>
              <a:gd name="connsiteY7" fmla="*/ 0 h 634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6909" h="6348413">
                <a:moveTo>
                  <a:pt x="2934777" y="0"/>
                </a:moveTo>
                <a:cubicBezTo>
                  <a:pt x="5288688" y="0"/>
                  <a:pt x="7196909" y="1866797"/>
                  <a:pt x="7196909" y="4169607"/>
                </a:cubicBezTo>
                <a:cubicBezTo>
                  <a:pt x="7196909" y="4889235"/>
                  <a:pt x="7010559" y="5566284"/>
                  <a:pt x="6682493" y="6157089"/>
                </a:cubicBezTo>
                <a:lnTo>
                  <a:pt x="6563682" y="6348413"/>
                </a:lnTo>
                <a:lnTo>
                  <a:pt x="0" y="6348413"/>
                </a:lnTo>
                <a:lnTo>
                  <a:pt x="0" y="1151004"/>
                </a:lnTo>
                <a:lnTo>
                  <a:pt x="223665" y="952136"/>
                </a:lnTo>
                <a:cubicBezTo>
                  <a:pt x="960413" y="357317"/>
                  <a:pt x="1904941" y="0"/>
                  <a:pt x="2934777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B211ED52-29D8-46A9-81AE-E8676E66D570}"/>
              </a:ext>
            </a:extLst>
          </p:cNvPr>
          <p:cNvSpPr>
            <a:spLocks/>
          </p:cNvSpPr>
          <p:nvPr userDrawn="1"/>
        </p:nvSpPr>
        <p:spPr>
          <a:xfrm>
            <a:off x="6300000" y="0"/>
            <a:ext cx="13568400" cy="10846800"/>
          </a:xfrm>
          <a:custGeom>
            <a:avLst/>
            <a:gdLst>
              <a:gd name="connsiteX0" fmla="*/ 1490761 w 13568400"/>
              <a:gd name="connsiteY0" fmla="*/ 0 h 10846800"/>
              <a:gd name="connsiteX1" fmla="*/ 12077640 w 13568400"/>
              <a:gd name="connsiteY1" fmla="*/ 0 h 10846800"/>
              <a:gd name="connsiteX2" fmla="*/ 12220620 w 13568400"/>
              <a:gd name="connsiteY2" fmla="*/ 179000 h 10846800"/>
              <a:gd name="connsiteX3" fmla="*/ 13568400 w 13568400"/>
              <a:gd name="connsiteY3" fmla="*/ 4172400 h 10846800"/>
              <a:gd name="connsiteX4" fmla="*/ 6784200 w 13568400"/>
              <a:gd name="connsiteY4" fmla="*/ 10846800 h 10846800"/>
              <a:gd name="connsiteX5" fmla="*/ 0 w 13568400"/>
              <a:gd name="connsiteY5" fmla="*/ 4172400 h 10846800"/>
              <a:gd name="connsiteX6" fmla="*/ 1347781 w 13568400"/>
              <a:gd name="connsiteY6" fmla="*/ 179000 h 1084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8400" h="10846800">
                <a:moveTo>
                  <a:pt x="1490761" y="0"/>
                </a:moveTo>
                <a:lnTo>
                  <a:pt x="12077640" y="0"/>
                </a:lnTo>
                <a:lnTo>
                  <a:pt x="12220620" y="179000"/>
                </a:lnTo>
                <a:cubicBezTo>
                  <a:pt x="13067112" y="1292575"/>
                  <a:pt x="13568400" y="2674894"/>
                  <a:pt x="13568400" y="4172400"/>
                </a:cubicBezTo>
                <a:cubicBezTo>
                  <a:pt x="13568400" y="7858569"/>
                  <a:pt x="10531010" y="10846800"/>
                  <a:pt x="6784200" y="10846800"/>
                </a:cubicBezTo>
                <a:cubicBezTo>
                  <a:pt x="3037390" y="10846800"/>
                  <a:pt x="0" y="7858569"/>
                  <a:pt x="0" y="4172400"/>
                </a:cubicBezTo>
                <a:cubicBezTo>
                  <a:pt x="0" y="2674894"/>
                  <a:pt x="501288" y="1292575"/>
                  <a:pt x="1347781" y="179000"/>
                </a:cubicBezTo>
                <a:close/>
              </a:path>
            </a:pathLst>
          </a:cu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Ovál růžový" hidden="1">
            <a:extLst>
              <a:ext uri="{FF2B5EF4-FFF2-40B4-BE49-F238E27FC236}">
                <a16:creationId xmlns:a16="http://schemas.microsoft.com/office/drawing/2014/main" id="{F6776381-D286-4EF4-8096-E102622433EA}"/>
              </a:ext>
            </a:extLst>
          </p:cNvPr>
          <p:cNvSpPr>
            <a:spLocks/>
          </p:cNvSpPr>
          <p:nvPr userDrawn="1"/>
        </p:nvSpPr>
        <p:spPr>
          <a:xfrm>
            <a:off x="6300000" y="-2502000"/>
            <a:ext cx="13568400" cy="13348800"/>
          </a:xfrm>
          <a:prstGeom prst="ellipse">
            <a:avLst/>
          </a:pr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4000" y="36000"/>
            <a:ext cx="770526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3999" y="2879999"/>
            <a:ext cx="7705261" cy="57472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ál červený průměr 4,69 cm">
            <a:extLst>
              <a:ext uri="{FF2B5EF4-FFF2-40B4-BE49-F238E27FC236}">
                <a16:creationId xmlns:a16="http://schemas.microsoft.com/office/drawing/2014/main" id="{7B6095E8-F3FC-4BE6-A048-0682BC26AF90}"/>
              </a:ext>
            </a:extLst>
          </p:cNvPr>
          <p:cNvSpPr>
            <a:spLocks noChangeAspect="1"/>
          </p:cNvSpPr>
          <p:nvPr userDrawn="1"/>
        </p:nvSpPr>
        <p:spPr>
          <a:xfrm>
            <a:off x="2516400" y="2973600"/>
            <a:ext cx="1515600" cy="151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obrázku 17">
            <a:extLst>
              <a:ext uri="{FF2B5EF4-FFF2-40B4-BE49-F238E27FC236}">
                <a16:creationId xmlns:a16="http://schemas.microsoft.com/office/drawing/2014/main" id="{E6A81CDA-2F5D-4CB2-94A1-DEAE895317E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362948" y="8627303"/>
            <a:ext cx="4948768" cy="4587249"/>
          </a:xfrm>
          <a:prstGeom prst="ellipse">
            <a:avLst/>
          </a:prstGeom>
          <a:noFill/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0034D699-D1FC-429D-96E2-372D9EDF47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986388" y="6234966"/>
            <a:ext cx="4397612" cy="4826322"/>
          </a:xfrm>
          <a:custGeom>
            <a:avLst/>
            <a:gdLst>
              <a:gd name="connsiteX0" fmla="*/ 2474384 w 4397612"/>
              <a:gd name="connsiteY0" fmla="*/ 0 h 4826322"/>
              <a:gd name="connsiteX1" fmla="*/ 4383738 w 4397612"/>
              <a:gd name="connsiteY1" fmla="*/ 878167 h 4826322"/>
              <a:gd name="connsiteX2" fmla="*/ 4397612 w 4397612"/>
              <a:gd name="connsiteY2" fmla="*/ 896260 h 4826322"/>
              <a:gd name="connsiteX3" fmla="*/ 4397612 w 4397612"/>
              <a:gd name="connsiteY3" fmla="*/ 3930062 h 4826322"/>
              <a:gd name="connsiteX4" fmla="*/ 4383738 w 4397612"/>
              <a:gd name="connsiteY4" fmla="*/ 3948156 h 4826322"/>
              <a:gd name="connsiteX5" fmla="*/ 2474384 w 4397612"/>
              <a:gd name="connsiteY5" fmla="*/ 4826322 h 4826322"/>
              <a:gd name="connsiteX6" fmla="*/ 0 w 4397612"/>
              <a:gd name="connsiteY6" fmla="*/ 2413161 h 4826322"/>
              <a:gd name="connsiteX7" fmla="*/ 2474384 w 4397612"/>
              <a:gd name="connsiteY7" fmla="*/ 0 h 482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7612" h="4826322">
                <a:moveTo>
                  <a:pt x="2474384" y="0"/>
                </a:moveTo>
                <a:cubicBezTo>
                  <a:pt x="3243076" y="0"/>
                  <a:pt x="3929900" y="341849"/>
                  <a:pt x="4383738" y="878167"/>
                </a:cubicBezTo>
                <a:lnTo>
                  <a:pt x="4397612" y="896260"/>
                </a:lnTo>
                <a:lnTo>
                  <a:pt x="4397612" y="3930062"/>
                </a:lnTo>
                <a:lnTo>
                  <a:pt x="4383738" y="3948156"/>
                </a:lnTo>
                <a:cubicBezTo>
                  <a:pt x="3929900" y="4484474"/>
                  <a:pt x="3243076" y="4826322"/>
                  <a:pt x="2474384" y="4826322"/>
                </a:cubicBezTo>
                <a:cubicBezTo>
                  <a:pt x="1107820" y="4826322"/>
                  <a:pt x="0" y="3745913"/>
                  <a:pt x="0" y="2413161"/>
                </a:cubicBezTo>
                <a:cubicBezTo>
                  <a:pt x="0" y="1080410"/>
                  <a:pt x="1107820" y="0"/>
                  <a:pt x="2474384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10" name="Text úč. Y 9,1 cm" hidden="1">
            <a:extLst>
              <a:ext uri="{FF2B5EF4-FFF2-40B4-BE49-F238E27FC236}">
                <a16:creationId xmlns:a16="http://schemas.microsoft.com/office/drawing/2014/main" id="{87236E14-C31B-4C23-B2F7-5C0A0B48A101}"/>
              </a:ext>
            </a:extLst>
          </p:cNvPr>
          <p:cNvCxnSpPr/>
          <p:nvPr userDrawn="1"/>
        </p:nvCxnSpPr>
        <p:spPr>
          <a:xfrm>
            <a:off x="0" y="32760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úč. Y 5,63 cm" hidden="1">
            <a:extLst>
              <a:ext uri="{FF2B5EF4-FFF2-40B4-BE49-F238E27FC236}">
                <a16:creationId xmlns:a16="http://schemas.microsoft.com/office/drawing/2014/main" id="{4B285F66-FAA3-4CB0-AF52-625A419FF46D}"/>
              </a:ext>
            </a:extLst>
          </p:cNvPr>
          <p:cNvCxnSpPr/>
          <p:nvPr userDrawn="1"/>
        </p:nvCxnSpPr>
        <p:spPr>
          <a:xfrm>
            <a:off x="0" y="20268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0C1B3E5D-0043-4774-B419-B5D5E80EEDFE}"/>
              </a:ext>
            </a:extLst>
          </p:cNvPr>
          <p:cNvSpPr>
            <a:spLocks noChangeAspect="1"/>
          </p:cNvSpPr>
          <p:nvPr userDrawn="1"/>
        </p:nvSpPr>
        <p:spPr>
          <a:xfrm>
            <a:off x="2" y="0"/>
            <a:ext cx="19360785" cy="7826823"/>
          </a:xfrm>
          <a:custGeom>
            <a:avLst/>
            <a:gdLst>
              <a:gd name="connsiteX0" fmla="*/ 0 w 19360785"/>
              <a:gd name="connsiteY0" fmla="*/ 0 h 7826823"/>
              <a:gd name="connsiteX1" fmla="*/ 19360785 w 19360785"/>
              <a:gd name="connsiteY1" fmla="*/ 0 h 7826823"/>
              <a:gd name="connsiteX2" fmla="*/ 19300067 w 19360785"/>
              <a:gd name="connsiteY2" fmla="*/ 213820 h 7826823"/>
              <a:gd name="connsiteX3" fmla="*/ 8952188 w 19360785"/>
              <a:gd name="connsiteY3" fmla="*/ 7826823 h 7826823"/>
              <a:gd name="connsiteX4" fmla="*/ 269720 w 19360785"/>
              <a:gd name="connsiteY4" fmla="*/ 3474575 h 7826823"/>
              <a:gd name="connsiteX5" fmla="*/ 0 w 19360785"/>
              <a:gd name="connsiteY5" fmla="*/ 3095283 h 782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0785" h="7826823">
                <a:moveTo>
                  <a:pt x="0" y="0"/>
                </a:moveTo>
                <a:lnTo>
                  <a:pt x="19360785" y="0"/>
                </a:lnTo>
                <a:lnTo>
                  <a:pt x="19300067" y="213820"/>
                </a:lnTo>
                <a:cubicBezTo>
                  <a:pt x="17928231" y="4624408"/>
                  <a:pt x="13814191" y="7826823"/>
                  <a:pt x="8952188" y="7826823"/>
                </a:cubicBezTo>
                <a:cubicBezTo>
                  <a:pt x="5399187" y="7826823"/>
                  <a:pt x="2245615" y="6116657"/>
                  <a:pt x="269720" y="3474575"/>
                </a:cubicBezTo>
                <a:lnTo>
                  <a:pt x="0" y="3095283"/>
                </a:lnTo>
                <a:close/>
              </a:path>
            </a:pathLst>
          </a:custGeom>
          <a:solidFill>
            <a:srgbClr val="F9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Ovál 15" hidden="1">
            <a:extLst>
              <a:ext uri="{FF2B5EF4-FFF2-40B4-BE49-F238E27FC236}">
                <a16:creationId xmlns:a16="http://schemas.microsoft.com/office/drawing/2014/main" id="{24B826EA-ACD0-4BE2-BA2C-E7C7273B1D0D}"/>
              </a:ext>
            </a:extLst>
          </p:cNvPr>
          <p:cNvSpPr>
            <a:spLocks noChangeAspect="1"/>
          </p:cNvSpPr>
          <p:nvPr userDrawn="1"/>
        </p:nvSpPr>
        <p:spPr>
          <a:xfrm>
            <a:off x="-1988799" y="-13843178"/>
            <a:ext cx="21669999" cy="21669999"/>
          </a:xfrm>
          <a:prstGeom prst="ellipse">
            <a:avLst/>
          </a:prstGeom>
          <a:solidFill>
            <a:srgbClr val="F9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ástupný text 21">
            <a:extLst>
              <a:ext uri="{FF2B5EF4-FFF2-40B4-BE49-F238E27FC236}">
                <a16:creationId xmlns:a16="http://schemas.microsoft.com/office/drawing/2014/main" id="{8DC10E70-EC28-479D-A669-879DEFB50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0497" y="6720840"/>
            <a:ext cx="25415876" cy="10064294"/>
          </a:xfrm>
        </p:spPr>
        <p:txBody>
          <a:bodyPr>
            <a:spAutoFit/>
          </a:bodyPr>
          <a:lstStyle>
            <a:lvl1pPr>
              <a:defRPr sz="65400" b="1">
                <a:solidFill>
                  <a:srgbClr val="FEFAE9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obrázku 17">
            <a:extLst>
              <a:ext uri="{FF2B5EF4-FFF2-40B4-BE49-F238E27FC236}">
                <a16:creationId xmlns:a16="http://schemas.microsoft.com/office/drawing/2014/main" id="{7D47AD58-DA7A-4372-B12D-404C1C8368D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40522" y="4697412"/>
            <a:ext cx="6541593" cy="6541593"/>
          </a:xfrm>
          <a:prstGeom prst="ellipse">
            <a:avLst/>
          </a:prstGeom>
          <a:solidFill>
            <a:srgbClr val="EDF5F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17">
            <a:extLst>
              <a:ext uri="{FF2B5EF4-FFF2-40B4-BE49-F238E27FC236}">
                <a16:creationId xmlns:a16="http://schemas.microsoft.com/office/drawing/2014/main" id="{8DFBD8C6-F501-41E1-8DDC-6D429EEAB39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544848" y="4903893"/>
            <a:ext cx="4572000" cy="4572000"/>
          </a:xfrm>
          <a:prstGeom prst="ellipse">
            <a:avLst/>
          </a:prstGeom>
          <a:solidFill>
            <a:srgbClr val="EDF5F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5E24481D-ED75-42F5-9C21-0AFA4AEC5C0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6623207" y="0"/>
            <a:ext cx="5056921" cy="4465310"/>
          </a:xfrm>
          <a:custGeom>
            <a:avLst/>
            <a:gdLst>
              <a:gd name="connsiteX0" fmla="*/ 904463 w 5056921"/>
              <a:gd name="connsiteY0" fmla="*/ 0 h 4465310"/>
              <a:gd name="connsiteX1" fmla="*/ 4152457 w 5056921"/>
              <a:gd name="connsiteY1" fmla="*/ 0 h 4465310"/>
              <a:gd name="connsiteX2" fmla="*/ 4316353 w 5056921"/>
              <a:gd name="connsiteY2" fmla="*/ 148957 h 4465310"/>
              <a:gd name="connsiteX3" fmla="*/ 5056921 w 5056921"/>
              <a:gd name="connsiteY3" fmla="*/ 1936849 h 4465310"/>
              <a:gd name="connsiteX4" fmla="*/ 2528461 w 5056921"/>
              <a:gd name="connsiteY4" fmla="*/ 4465310 h 4465310"/>
              <a:gd name="connsiteX5" fmla="*/ 0 w 5056921"/>
              <a:gd name="connsiteY5" fmla="*/ 1936849 h 4465310"/>
              <a:gd name="connsiteX6" fmla="*/ 740569 w 5056921"/>
              <a:gd name="connsiteY6" fmla="*/ 148957 h 44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921" h="4465310">
                <a:moveTo>
                  <a:pt x="904463" y="0"/>
                </a:moveTo>
                <a:lnTo>
                  <a:pt x="4152457" y="0"/>
                </a:lnTo>
                <a:lnTo>
                  <a:pt x="4316353" y="148957"/>
                </a:lnTo>
                <a:cubicBezTo>
                  <a:pt x="4773913" y="606519"/>
                  <a:pt x="5056921" y="1238634"/>
                  <a:pt x="5056921" y="1936849"/>
                </a:cubicBezTo>
                <a:cubicBezTo>
                  <a:pt x="5056921" y="3333279"/>
                  <a:pt x="3924891" y="4465310"/>
                  <a:pt x="2528461" y="4465310"/>
                </a:cubicBezTo>
                <a:cubicBezTo>
                  <a:pt x="1132031" y="4465310"/>
                  <a:pt x="0" y="3333279"/>
                  <a:pt x="0" y="1936849"/>
                </a:cubicBezTo>
                <a:cubicBezTo>
                  <a:pt x="0" y="1238634"/>
                  <a:pt x="283007" y="606519"/>
                  <a:pt x="740569" y="148957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B567221B-5E0C-43D1-AB5A-C75EC5E9429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954155" y="8144569"/>
            <a:ext cx="6751304" cy="5571431"/>
          </a:xfrm>
          <a:custGeom>
            <a:avLst/>
            <a:gdLst>
              <a:gd name="connsiteX0" fmla="*/ 3375652 w 6751304"/>
              <a:gd name="connsiteY0" fmla="*/ 0 h 5571431"/>
              <a:gd name="connsiteX1" fmla="*/ 6751304 w 6751304"/>
              <a:gd name="connsiteY1" fmla="*/ 3375651 h 5571431"/>
              <a:gd name="connsiteX2" fmla="*/ 5980468 w 6751304"/>
              <a:gd name="connsiteY2" fmla="*/ 5522879 h 5571431"/>
              <a:gd name="connsiteX3" fmla="*/ 5936342 w 6751304"/>
              <a:gd name="connsiteY3" fmla="*/ 5571431 h 5571431"/>
              <a:gd name="connsiteX4" fmla="*/ 814962 w 6751304"/>
              <a:gd name="connsiteY4" fmla="*/ 5571431 h 5571431"/>
              <a:gd name="connsiteX5" fmla="*/ 770836 w 6751304"/>
              <a:gd name="connsiteY5" fmla="*/ 5522879 h 5571431"/>
              <a:gd name="connsiteX6" fmla="*/ 0 w 6751304"/>
              <a:gd name="connsiteY6" fmla="*/ 3375651 h 5571431"/>
              <a:gd name="connsiteX7" fmla="*/ 3375652 w 6751304"/>
              <a:gd name="connsiteY7" fmla="*/ 0 h 557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1304" h="5571431">
                <a:moveTo>
                  <a:pt x="3375652" y="0"/>
                </a:moveTo>
                <a:cubicBezTo>
                  <a:pt x="5239972" y="0"/>
                  <a:pt x="6751304" y="1511330"/>
                  <a:pt x="6751304" y="3375651"/>
                </a:cubicBezTo>
                <a:cubicBezTo>
                  <a:pt x="6751304" y="4191292"/>
                  <a:pt x="6462026" y="4939367"/>
                  <a:pt x="5980468" y="5522879"/>
                </a:cubicBezTo>
                <a:lnTo>
                  <a:pt x="5936342" y="5571431"/>
                </a:lnTo>
                <a:lnTo>
                  <a:pt x="814962" y="5571431"/>
                </a:lnTo>
                <a:lnTo>
                  <a:pt x="770836" y="5522879"/>
                </a:lnTo>
                <a:cubicBezTo>
                  <a:pt x="289278" y="4939367"/>
                  <a:pt x="0" y="4191292"/>
                  <a:pt x="0" y="3375651"/>
                </a:cubicBezTo>
                <a:cubicBezTo>
                  <a:pt x="0" y="1511330"/>
                  <a:pt x="1511332" y="0"/>
                  <a:pt x="3375652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23" name="Logo Scolarest EMF (cc)">
            <a:extLst>
              <a:ext uri="{FF2B5EF4-FFF2-40B4-BE49-F238E27FC236}">
                <a16:creationId xmlns:a16="http://schemas.microsoft.com/office/drawing/2014/main" id="{481CA068-AA95-4DB7-B2D7-B71B7317D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4CC6695-2F7C-4B32-A217-01BD8F08C334}"/>
              </a:ext>
            </a:extLst>
          </p:cNvPr>
          <p:cNvSpPr>
            <a:spLocks noChangeAspect="1"/>
          </p:cNvSpPr>
          <p:nvPr userDrawn="1"/>
        </p:nvSpPr>
        <p:spPr>
          <a:xfrm>
            <a:off x="4" y="3848401"/>
            <a:ext cx="24383996" cy="9867602"/>
          </a:xfrm>
          <a:custGeom>
            <a:avLst/>
            <a:gdLst>
              <a:gd name="connsiteX0" fmla="*/ 12191998 w 24383996"/>
              <a:gd name="connsiteY0" fmla="*/ 0 h 9867602"/>
              <a:gd name="connsiteX1" fmla="*/ 24231566 w 24383996"/>
              <a:gd name="connsiteY1" fmla="*/ 5677824 h 9867602"/>
              <a:gd name="connsiteX2" fmla="*/ 24383996 w 24383996"/>
              <a:gd name="connsiteY2" fmla="*/ 5871793 h 9867602"/>
              <a:gd name="connsiteX3" fmla="*/ 24383996 w 24383996"/>
              <a:gd name="connsiteY3" fmla="*/ 9867602 h 9867602"/>
              <a:gd name="connsiteX4" fmla="*/ 0 w 24383996"/>
              <a:gd name="connsiteY4" fmla="*/ 9867602 h 9867602"/>
              <a:gd name="connsiteX5" fmla="*/ 0 w 24383996"/>
              <a:gd name="connsiteY5" fmla="*/ 5871790 h 9867602"/>
              <a:gd name="connsiteX6" fmla="*/ 152427 w 24383996"/>
              <a:gd name="connsiteY6" fmla="*/ 5677824 h 9867602"/>
              <a:gd name="connsiteX7" fmla="*/ 12191998 w 24383996"/>
              <a:gd name="connsiteY7" fmla="*/ 0 h 9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6" h="9867602">
                <a:moveTo>
                  <a:pt x="12191998" y="0"/>
                </a:moveTo>
                <a:cubicBezTo>
                  <a:pt x="17039042" y="0"/>
                  <a:pt x="21369858" y="2210234"/>
                  <a:pt x="24231566" y="5677824"/>
                </a:cubicBezTo>
                <a:lnTo>
                  <a:pt x="24383996" y="5871793"/>
                </a:lnTo>
                <a:lnTo>
                  <a:pt x="24383996" y="9867602"/>
                </a:lnTo>
                <a:lnTo>
                  <a:pt x="0" y="9867602"/>
                </a:lnTo>
                <a:lnTo>
                  <a:pt x="0" y="5871790"/>
                </a:lnTo>
                <a:lnTo>
                  <a:pt x="152427" y="5677824"/>
                </a:lnTo>
                <a:cubicBezTo>
                  <a:pt x="3014137" y="2210234"/>
                  <a:pt x="7344953" y="0"/>
                  <a:pt x="121919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vál žlutý průměr 86,68 cm" hidden="1">
            <a:extLst>
              <a:ext uri="{FF2B5EF4-FFF2-40B4-BE49-F238E27FC236}">
                <a16:creationId xmlns:a16="http://schemas.microsoft.com/office/drawing/2014/main" id="{43922121-92D4-4A47-B445-2F9C818D529B}"/>
              </a:ext>
            </a:extLst>
          </p:cNvPr>
          <p:cNvSpPr>
            <a:spLocks noChangeAspect="1"/>
          </p:cNvSpPr>
          <p:nvPr userDrawn="1"/>
        </p:nvSpPr>
        <p:spPr>
          <a:xfrm>
            <a:off x="-3410400" y="3848400"/>
            <a:ext cx="31204800" cy="312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kapitola ořez">
            <a:extLst>
              <a:ext uri="{FF2B5EF4-FFF2-40B4-BE49-F238E27FC236}">
                <a16:creationId xmlns:a16="http://schemas.microsoft.com/office/drawing/2014/main" id="{9D0DB7CA-C5BE-46FD-B919-1D52440A40F7}"/>
              </a:ext>
            </a:extLst>
          </p:cNvPr>
          <p:cNvSpPr txBox="1"/>
          <p:nvPr userDrawn="1"/>
        </p:nvSpPr>
        <p:spPr>
          <a:xfrm>
            <a:off x="-18492" y="8445446"/>
            <a:ext cx="24439481" cy="5270554"/>
          </a:xfrm>
          <a:custGeom>
            <a:avLst/>
            <a:gdLst>
              <a:gd name="connsiteX0" fmla="*/ 20890493 w 24439481"/>
              <a:gd name="connsiteY0" fmla="*/ 1700735 h 5270554"/>
              <a:gd name="connsiteX1" fmla="*/ 22379677 w 24439481"/>
              <a:gd name="connsiteY1" fmla="*/ 2231697 h 5270554"/>
              <a:gd name="connsiteX2" fmla="*/ 22881597 w 24439481"/>
              <a:gd name="connsiteY2" fmla="*/ 3774805 h 5270554"/>
              <a:gd name="connsiteX3" fmla="*/ 22497315 w 24439481"/>
              <a:gd name="connsiteY3" fmla="*/ 5174477 h 5270554"/>
              <a:gd name="connsiteX4" fmla="*/ 22416171 w 24439481"/>
              <a:gd name="connsiteY4" fmla="*/ 5270554 h 5270554"/>
              <a:gd name="connsiteX5" fmla="*/ 21255623 w 24439481"/>
              <a:gd name="connsiteY5" fmla="*/ 5270554 h 5270554"/>
              <a:gd name="connsiteX6" fmla="*/ 21311139 w 24439481"/>
              <a:gd name="connsiteY6" fmla="*/ 5228532 h 5270554"/>
              <a:gd name="connsiteX7" fmla="*/ 21479529 w 24439481"/>
              <a:gd name="connsiteY7" fmla="*/ 4998505 h 5270554"/>
              <a:gd name="connsiteX8" fmla="*/ 21662049 w 24439481"/>
              <a:gd name="connsiteY8" fmla="*/ 3774805 h 5270554"/>
              <a:gd name="connsiteX9" fmla="*/ 21479529 w 24439481"/>
              <a:gd name="connsiteY9" fmla="*/ 2546955 h 5270554"/>
              <a:gd name="connsiteX10" fmla="*/ 20890493 w 24439481"/>
              <a:gd name="connsiteY10" fmla="*/ 2165327 h 5270554"/>
              <a:gd name="connsiteX11" fmla="*/ 20301457 w 24439481"/>
              <a:gd name="connsiteY11" fmla="*/ 2546955 h 5270554"/>
              <a:gd name="connsiteX12" fmla="*/ 20118941 w 24439481"/>
              <a:gd name="connsiteY12" fmla="*/ 3774805 h 5270554"/>
              <a:gd name="connsiteX13" fmla="*/ 20301457 w 24439481"/>
              <a:gd name="connsiteY13" fmla="*/ 4998505 h 5270554"/>
              <a:gd name="connsiteX14" fmla="*/ 20469845 w 24439481"/>
              <a:gd name="connsiteY14" fmla="*/ 5228532 h 5270554"/>
              <a:gd name="connsiteX15" fmla="*/ 20525361 w 24439481"/>
              <a:gd name="connsiteY15" fmla="*/ 5270554 h 5270554"/>
              <a:gd name="connsiteX16" fmla="*/ 19361035 w 24439481"/>
              <a:gd name="connsiteY16" fmla="*/ 5270554 h 5270554"/>
              <a:gd name="connsiteX17" fmla="*/ 19283673 w 24439481"/>
              <a:gd name="connsiteY17" fmla="*/ 5179597 h 5270554"/>
              <a:gd name="connsiteX18" fmla="*/ 18899389 w 24439481"/>
              <a:gd name="connsiteY18" fmla="*/ 3783101 h 5270554"/>
              <a:gd name="connsiteX19" fmla="*/ 19401313 w 24439481"/>
              <a:gd name="connsiteY19" fmla="*/ 2231697 h 5270554"/>
              <a:gd name="connsiteX20" fmla="*/ 20890493 w 24439481"/>
              <a:gd name="connsiteY20" fmla="*/ 1700735 h 5270554"/>
              <a:gd name="connsiteX21" fmla="*/ 14877435 w 24439481"/>
              <a:gd name="connsiteY21" fmla="*/ 1700735 h 5270554"/>
              <a:gd name="connsiteX22" fmla="*/ 15018472 w 24439481"/>
              <a:gd name="connsiteY22" fmla="*/ 1775402 h 5270554"/>
              <a:gd name="connsiteX23" fmla="*/ 15018472 w 24439481"/>
              <a:gd name="connsiteY23" fmla="*/ 5234949 h 5270554"/>
              <a:gd name="connsiteX24" fmla="*/ 15072511 w 24439481"/>
              <a:gd name="connsiteY24" fmla="*/ 5270554 h 5270554"/>
              <a:gd name="connsiteX25" fmla="*/ 13805128 w 24439481"/>
              <a:gd name="connsiteY25" fmla="*/ 5270554 h 5270554"/>
              <a:gd name="connsiteX26" fmla="*/ 13848697 w 24439481"/>
              <a:gd name="connsiteY26" fmla="*/ 5234949 h 5270554"/>
              <a:gd name="connsiteX27" fmla="*/ 13848697 w 24439481"/>
              <a:gd name="connsiteY27" fmla="*/ 2845621 h 5270554"/>
              <a:gd name="connsiteX28" fmla="*/ 13736698 w 24439481"/>
              <a:gd name="connsiteY28" fmla="*/ 2434957 h 5270554"/>
              <a:gd name="connsiteX29" fmla="*/ 13334328 w 24439481"/>
              <a:gd name="connsiteY29" fmla="*/ 2306363 h 5270554"/>
              <a:gd name="connsiteX30" fmla="*/ 13359218 w 24439481"/>
              <a:gd name="connsiteY30" fmla="*/ 1982809 h 5270554"/>
              <a:gd name="connsiteX31" fmla="*/ 13807216 w 24439481"/>
              <a:gd name="connsiteY31" fmla="*/ 1908143 h 5270554"/>
              <a:gd name="connsiteX32" fmla="*/ 14877435 w 24439481"/>
              <a:gd name="connsiteY32" fmla="*/ 1700735 h 5270554"/>
              <a:gd name="connsiteX33" fmla="*/ 9958537 w 24439481"/>
              <a:gd name="connsiteY33" fmla="*/ 1700735 h 5270554"/>
              <a:gd name="connsiteX34" fmla="*/ 10107868 w 24439481"/>
              <a:gd name="connsiteY34" fmla="*/ 1775402 h 5270554"/>
              <a:gd name="connsiteX35" fmla="*/ 10190832 w 24439481"/>
              <a:gd name="connsiteY35" fmla="*/ 2331253 h 5270554"/>
              <a:gd name="connsiteX36" fmla="*/ 11368902 w 24439481"/>
              <a:gd name="connsiteY36" fmla="*/ 1700735 h 5270554"/>
              <a:gd name="connsiteX37" fmla="*/ 12505493 w 24439481"/>
              <a:gd name="connsiteY37" fmla="*/ 2198513 h 5270554"/>
              <a:gd name="connsiteX38" fmla="*/ 12903713 w 24439481"/>
              <a:gd name="connsiteY38" fmla="*/ 3658657 h 5270554"/>
              <a:gd name="connsiteX39" fmla="*/ 12538482 w 24439481"/>
              <a:gd name="connsiteY39" fmla="*/ 5137727 h 5270554"/>
              <a:gd name="connsiteX40" fmla="*/ 12437457 w 24439481"/>
              <a:gd name="connsiteY40" fmla="*/ 5270554 h 5270554"/>
              <a:gd name="connsiteX41" fmla="*/ 11208332 w 24439481"/>
              <a:gd name="connsiteY41" fmla="*/ 5270554 h 5270554"/>
              <a:gd name="connsiteX42" fmla="*/ 11260662 w 24439481"/>
              <a:gd name="connsiteY42" fmla="*/ 5230737 h 5270554"/>
              <a:gd name="connsiteX43" fmla="*/ 11684161 w 24439481"/>
              <a:gd name="connsiteY43" fmla="*/ 3658657 h 5270554"/>
              <a:gd name="connsiteX44" fmla="*/ 11518238 w 24439481"/>
              <a:gd name="connsiteY44" fmla="*/ 2555252 h 5270554"/>
              <a:gd name="connsiteX45" fmla="*/ 11003868 w 24439481"/>
              <a:gd name="connsiteY45" fmla="*/ 2198513 h 5270554"/>
              <a:gd name="connsiteX46" fmla="*/ 10443870 w 24439481"/>
              <a:gd name="connsiteY46" fmla="*/ 2546955 h 5270554"/>
              <a:gd name="connsiteX47" fmla="*/ 10240611 w 24439481"/>
              <a:gd name="connsiteY47" fmla="*/ 3559101 h 5270554"/>
              <a:gd name="connsiteX48" fmla="*/ 10240611 w 24439481"/>
              <a:gd name="connsiteY48" fmla="*/ 5234949 h 5270554"/>
              <a:gd name="connsiteX49" fmla="*/ 10301138 w 24439481"/>
              <a:gd name="connsiteY49" fmla="*/ 5270554 h 5270554"/>
              <a:gd name="connsiteX50" fmla="*/ 9070834 w 24439481"/>
              <a:gd name="connsiteY50" fmla="*/ 5270554 h 5270554"/>
              <a:gd name="connsiteX51" fmla="*/ 9070834 w 24439481"/>
              <a:gd name="connsiteY51" fmla="*/ 2845621 h 5270554"/>
              <a:gd name="connsiteX52" fmla="*/ 8958834 w 24439481"/>
              <a:gd name="connsiteY52" fmla="*/ 2434957 h 5270554"/>
              <a:gd name="connsiteX53" fmla="*/ 8556467 w 24439481"/>
              <a:gd name="connsiteY53" fmla="*/ 2306363 h 5270554"/>
              <a:gd name="connsiteX54" fmla="*/ 8581354 w 24439481"/>
              <a:gd name="connsiteY54" fmla="*/ 1982809 h 5270554"/>
              <a:gd name="connsiteX55" fmla="*/ 8701653 w 24439481"/>
              <a:gd name="connsiteY55" fmla="*/ 1957920 h 5270554"/>
              <a:gd name="connsiteX56" fmla="*/ 8813650 w 24439481"/>
              <a:gd name="connsiteY56" fmla="*/ 1941327 h 5270554"/>
              <a:gd name="connsiteX57" fmla="*/ 9361205 w 24439481"/>
              <a:gd name="connsiteY57" fmla="*/ 1837624 h 5270554"/>
              <a:gd name="connsiteX58" fmla="*/ 9958537 w 24439481"/>
              <a:gd name="connsiteY58" fmla="*/ 1700735 h 5270554"/>
              <a:gd name="connsiteX59" fmla="*/ 5937464 w 24439481"/>
              <a:gd name="connsiteY59" fmla="*/ 1700735 h 5270554"/>
              <a:gd name="connsiteX60" fmla="*/ 7269016 w 24439481"/>
              <a:gd name="connsiteY60" fmla="*/ 2032587 h 5270554"/>
              <a:gd name="connsiteX61" fmla="*/ 7721162 w 24439481"/>
              <a:gd name="connsiteY61" fmla="*/ 3011547 h 5270554"/>
              <a:gd name="connsiteX62" fmla="*/ 7721162 w 24439481"/>
              <a:gd name="connsiteY62" fmla="*/ 5268135 h 5270554"/>
              <a:gd name="connsiteX63" fmla="*/ 7724081 w 24439481"/>
              <a:gd name="connsiteY63" fmla="*/ 5270554 h 5270554"/>
              <a:gd name="connsiteX64" fmla="*/ 5977222 w 24439481"/>
              <a:gd name="connsiteY64" fmla="*/ 5270554 h 5270554"/>
              <a:gd name="connsiteX65" fmla="*/ 6067223 w 24439481"/>
              <a:gd name="connsiteY65" fmla="*/ 5237153 h 5270554"/>
              <a:gd name="connsiteX66" fmla="*/ 6551388 w 24439481"/>
              <a:gd name="connsiteY66" fmla="*/ 4845024 h 5270554"/>
              <a:gd name="connsiteX67" fmla="*/ 6551388 w 24439481"/>
              <a:gd name="connsiteY67" fmla="*/ 3940730 h 5270554"/>
              <a:gd name="connsiteX68" fmla="*/ 6136575 w 24439481"/>
              <a:gd name="connsiteY68" fmla="*/ 3973915 h 5270554"/>
              <a:gd name="connsiteX69" fmla="*/ 5481169 w 24439481"/>
              <a:gd name="connsiteY69" fmla="*/ 4181322 h 5270554"/>
              <a:gd name="connsiteX70" fmla="*/ 5282059 w 24439481"/>
              <a:gd name="connsiteY70" fmla="*/ 4712283 h 5270554"/>
              <a:gd name="connsiteX71" fmla="*/ 5410651 w 24439481"/>
              <a:gd name="connsiteY71" fmla="*/ 5147838 h 5270554"/>
              <a:gd name="connsiteX72" fmla="*/ 5567241 w 24439481"/>
              <a:gd name="connsiteY72" fmla="*/ 5262949 h 5270554"/>
              <a:gd name="connsiteX73" fmla="*/ 5593483 w 24439481"/>
              <a:gd name="connsiteY73" fmla="*/ 5270554 h 5270554"/>
              <a:gd name="connsiteX74" fmla="*/ 4273512 w 24439481"/>
              <a:gd name="connsiteY74" fmla="*/ 5270554 h 5270554"/>
              <a:gd name="connsiteX75" fmla="*/ 4263691 w 24439481"/>
              <a:gd name="connsiteY75" fmla="*/ 5249468 h 5270554"/>
              <a:gd name="connsiteX76" fmla="*/ 4186951 w 24439481"/>
              <a:gd name="connsiteY76" fmla="*/ 4803543 h 5270554"/>
              <a:gd name="connsiteX77" fmla="*/ 4601764 w 24439481"/>
              <a:gd name="connsiteY77" fmla="*/ 3953175 h 5270554"/>
              <a:gd name="connsiteX78" fmla="*/ 5821317 w 24439481"/>
              <a:gd name="connsiteY78" fmla="*/ 3583990 h 5270554"/>
              <a:gd name="connsiteX79" fmla="*/ 6551388 w 24439481"/>
              <a:gd name="connsiteY79" fmla="*/ 3534213 h 5270554"/>
              <a:gd name="connsiteX80" fmla="*/ 6551388 w 24439481"/>
              <a:gd name="connsiteY80" fmla="*/ 3053029 h 5270554"/>
              <a:gd name="connsiteX81" fmla="*/ 6414500 w 24439481"/>
              <a:gd name="connsiteY81" fmla="*/ 2248290 h 5270554"/>
              <a:gd name="connsiteX82" fmla="*/ 5937464 w 24439481"/>
              <a:gd name="connsiteY82" fmla="*/ 2024291 h 5270554"/>
              <a:gd name="connsiteX83" fmla="*/ 5551688 w 24439481"/>
              <a:gd name="connsiteY83" fmla="*/ 2144587 h 5270554"/>
              <a:gd name="connsiteX84" fmla="*/ 5398206 w 24439481"/>
              <a:gd name="connsiteY84" fmla="*/ 2447401 h 5270554"/>
              <a:gd name="connsiteX85" fmla="*/ 5580724 w 24439481"/>
              <a:gd name="connsiteY85" fmla="*/ 2795844 h 5270554"/>
              <a:gd name="connsiteX86" fmla="*/ 5381614 w 24439481"/>
              <a:gd name="connsiteY86" fmla="*/ 3127695 h 5270554"/>
              <a:gd name="connsiteX87" fmla="*/ 4999985 w 24439481"/>
              <a:gd name="connsiteY87" fmla="*/ 3252139 h 5270554"/>
              <a:gd name="connsiteX88" fmla="*/ 4543690 w 24439481"/>
              <a:gd name="connsiteY88" fmla="*/ 3077917 h 5270554"/>
              <a:gd name="connsiteX89" fmla="*/ 4361171 w 24439481"/>
              <a:gd name="connsiteY89" fmla="*/ 2646511 h 5270554"/>
              <a:gd name="connsiteX90" fmla="*/ 4780134 w 24439481"/>
              <a:gd name="connsiteY90" fmla="*/ 1953772 h 5270554"/>
              <a:gd name="connsiteX91" fmla="*/ 5937464 w 24439481"/>
              <a:gd name="connsiteY91" fmla="*/ 1700735 h 5270554"/>
              <a:gd name="connsiteX92" fmla="*/ 16973841 w 24439481"/>
              <a:gd name="connsiteY92" fmla="*/ 937479 h 5270554"/>
              <a:gd name="connsiteX93" fmla="*/ 17513097 w 24439481"/>
              <a:gd name="connsiteY93" fmla="*/ 937479 h 5270554"/>
              <a:gd name="connsiteX94" fmla="*/ 17513097 w 24439481"/>
              <a:gd name="connsiteY94" fmla="*/ 1816883 h 5270554"/>
              <a:gd name="connsiteX95" fmla="*/ 18575021 w 24439481"/>
              <a:gd name="connsiteY95" fmla="*/ 1816883 h 5270554"/>
              <a:gd name="connsiteX96" fmla="*/ 18575021 w 24439481"/>
              <a:gd name="connsiteY96" fmla="*/ 2356141 h 5270554"/>
              <a:gd name="connsiteX97" fmla="*/ 17504801 w 24439481"/>
              <a:gd name="connsiteY97" fmla="*/ 2356141 h 5270554"/>
              <a:gd name="connsiteX98" fmla="*/ 17504801 w 24439481"/>
              <a:gd name="connsiteY98" fmla="*/ 4778653 h 5270554"/>
              <a:gd name="connsiteX99" fmla="*/ 17612653 w 24439481"/>
              <a:gd name="connsiteY99" fmla="*/ 5114653 h 5270554"/>
              <a:gd name="connsiteX100" fmla="*/ 17903025 w 24439481"/>
              <a:gd name="connsiteY100" fmla="*/ 5218357 h 5270554"/>
              <a:gd name="connsiteX101" fmla="*/ 18205837 w 24439481"/>
              <a:gd name="connsiteY101" fmla="*/ 5160282 h 5270554"/>
              <a:gd name="connsiteX102" fmla="*/ 18500357 w 24439481"/>
              <a:gd name="connsiteY102" fmla="*/ 5010949 h 5270554"/>
              <a:gd name="connsiteX103" fmla="*/ 18648701 w 24439481"/>
              <a:gd name="connsiteY103" fmla="*/ 5270554 h 5270554"/>
              <a:gd name="connsiteX104" fmla="*/ 16396689 w 24439481"/>
              <a:gd name="connsiteY104" fmla="*/ 5270554 h 5270554"/>
              <a:gd name="connsiteX105" fmla="*/ 16366398 w 24439481"/>
              <a:gd name="connsiteY105" fmla="*/ 5177135 h 5270554"/>
              <a:gd name="connsiteX106" fmla="*/ 16326732 w 24439481"/>
              <a:gd name="connsiteY106" fmla="*/ 4845024 h 5270554"/>
              <a:gd name="connsiteX107" fmla="*/ 16326732 w 24439481"/>
              <a:gd name="connsiteY107" fmla="*/ 2356141 h 5270554"/>
              <a:gd name="connsiteX108" fmla="*/ 15737695 w 24439481"/>
              <a:gd name="connsiteY108" fmla="*/ 2356141 h 5270554"/>
              <a:gd name="connsiteX109" fmla="*/ 15737695 w 24439481"/>
              <a:gd name="connsiteY109" fmla="*/ 1974513 h 5270554"/>
              <a:gd name="connsiteX110" fmla="*/ 16463620 w 24439481"/>
              <a:gd name="connsiteY110" fmla="*/ 1555551 h 5270554"/>
              <a:gd name="connsiteX111" fmla="*/ 16973841 w 24439481"/>
              <a:gd name="connsiteY111" fmla="*/ 937479 h 5270554"/>
              <a:gd name="connsiteX112" fmla="*/ 24439481 w 24439481"/>
              <a:gd name="connsiteY112" fmla="*/ 87774 h 5270554"/>
              <a:gd name="connsiteX113" fmla="*/ 24439481 w 24439481"/>
              <a:gd name="connsiteY113" fmla="*/ 5270554 h 5270554"/>
              <a:gd name="connsiteX114" fmla="*/ 23762441 w 24439481"/>
              <a:gd name="connsiteY114" fmla="*/ 5270554 h 5270554"/>
              <a:gd name="connsiteX115" fmla="*/ 23806009 w 24439481"/>
              <a:gd name="connsiteY115" fmla="*/ 5234949 h 5270554"/>
              <a:gd name="connsiteX116" fmla="*/ 23806009 w 24439481"/>
              <a:gd name="connsiteY116" fmla="*/ 1153181 h 5270554"/>
              <a:gd name="connsiteX117" fmla="*/ 23694009 w 24439481"/>
              <a:gd name="connsiteY117" fmla="*/ 734220 h 5270554"/>
              <a:gd name="connsiteX118" fmla="*/ 23291637 w 24439481"/>
              <a:gd name="connsiteY118" fmla="*/ 605627 h 5270554"/>
              <a:gd name="connsiteX119" fmla="*/ 23316529 w 24439481"/>
              <a:gd name="connsiteY119" fmla="*/ 282073 h 5270554"/>
              <a:gd name="connsiteX120" fmla="*/ 23764525 w 24439481"/>
              <a:gd name="connsiteY120" fmla="*/ 207406 h 5270554"/>
              <a:gd name="connsiteX121" fmla="*/ 24331137 w 24439481"/>
              <a:gd name="connsiteY121" fmla="*/ 108240 h 5270554"/>
              <a:gd name="connsiteX122" fmla="*/ 14354770 w 24439481"/>
              <a:gd name="connsiteY122" fmla="*/ 41481 h 5270554"/>
              <a:gd name="connsiteX123" fmla="*/ 14844251 w 24439481"/>
              <a:gd name="connsiteY123" fmla="*/ 190813 h 5270554"/>
              <a:gd name="connsiteX124" fmla="*/ 15010176 w 24439481"/>
              <a:gd name="connsiteY124" fmla="*/ 622219 h 5270554"/>
              <a:gd name="connsiteX125" fmla="*/ 14844251 w 24439481"/>
              <a:gd name="connsiteY125" fmla="*/ 1053626 h 5270554"/>
              <a:gd name="connsiteX126" fmla="*/ 14354770 w 24439481"/>
              <a:gd name="connsiteY126" fmla="*/ 1202959 h 5270554"/>
              <a:gd name="connsiteX127" fmla="*/ 13856994 w 24439481"/>
              <a:gd name="connsiteY127" fmla="*/ 1053626 h 5270554"/>
              <a:gd name="connsiteX128" fmla="*/ 13691069 w 24439481"/>
              <a:gd name="connsiteY128" fmla="*/ 622219 h 5270554"/>
              <a:gd name="connsiteX129" fmla="*/ 14354770 w 24439481"/>
              <a:gd name="connsiteY129" fmla="*/ 41481 h 5270554"/>
              <a:gd name="connsiteX130" fmla="*/ 860324 w 24439481"/>
              <a:gd name="connsiteY130" fmla="*/ 0 h 5270554"/>
              <a:gd name="connsiteX131" fmla="*/ 1009656 w 24439481"/>
              <a:gd name="connsiteY131" fmla="*/ 82962 h 5270554"/>
              <a:gd name="connsiteX132" fmla="*/ 1009656 w 24439481"/>
              <a:gd name="connsiteY132" fmla="*/ 3600583 h 5270554"/>
              <a:gd name="connsiteX133" fmla="*/ 2171135 w 24439481"/>
              <a:gd name="connsiteY133" fmla="*/ 2480585 h 5270554"/>
              <a:gd name="connsiteX134" fmla="*/ 2237506 w 24439481"/>
              <a:gd name="connsiteY134" fmla="*/ 2331253 h 5270554"/>
              <a:gd name="connsiteX135" fmla="*/ 2108913 w 24439481"/>
              <a:gd name="connsiteY135" fmla="*/ 2144587 h 5270554"/>
              <a:gd name="connsiteX136" fmla="*/ 1814397 w 24439481"/>
              <a:gd name="connsiteY136" fmla="*/ 2090661 h 5270554"/>
              <a:gd name="connsiteX137" fmla="*/ 1880766 w 24439481"/>
              <a:gd name="connsiteY137" fmla="*/ 1767106 h 5270554"/>
              <a:gd name="connsiteX138" fmla="*/ 3813799 w 24439481"/>
              <a:gd name="connsiteY138" fmla="*/ 1767106 h 5270554"/>
              <a:gd name="connsiteX139" fmla="*/ 3747428 w 24439481"/>
              <a:gd name="connsiteY139" fmla="*/ 2090661 h 5270554"/>
              <a:gd name="connsiteX140" fmla="*/ 3017357 w 24439481"/>
              <a:gd name="connsiteY140" fmla="*/ 2414215 h 5270554"/>
              <a:gd name="connsiteX141" fmla="*/ 2229209 w 24439481"/>
              <a:gd name="connsiteY141" fmla="*/ 3194065 h 5270554"/>
              <a:gd name="connsiteX142" fmla="*/ 3481948 w 24439481"/>
              <a:gd name="connsiteY142" fmla="*/ 5151986 h 5270554"/>
              <a:gd name="connsiteX143" fmla="*/ 3605873 w 24439481"/>
              <a:gd name="connsiteY143" fmla="*/ 5251023 h 5270554"/>
              <a:gd name="connsiteX144" fmla="*/ 3639337 w 24439481"/>
              <a:gd name="connsiteY144" fmla="*/ 5270554 h 5270554"/>
              <a:gd name="connsiteX145" fmla="*/ 2284386 w 24439481"/>
              <a:gd name="connsiteY145" fmla="*/ 5270554 h 5270554"/>
              <a:gd name="connsiteX146" fmla="*/ 1457657 w 24439481"/>
              <a:gd name="connsiteY146" fmla="*/ 3965619 h 5270554"/>
              <a:gd name="connsiteX147" fmla="*/ 1009656 w 24439481"/>
              <a:gd name="connsiteY147" fmla="*/ 4413618 h 5270554"/>
              <a:gd name="connsiteX148" fmla="*/ 1009656 w 24439481"/>
              <a:gd name="connsiteY148" fmla="*/ 5234949 h 5270554"/>
              <a:gd name="connsiteX149" fmla="*/ 1059390 w 24439481"/>
              <a:gd name="connsiteY149" fmla="*/ 5270554 h 5270554"/>
              <a:gd name="connsiteX150" fmla="*/ 0 w 24439481"/>
              <a:gd name="connsiteY150" fmla="*/ 5270554 h 5270554"/>
              <a:gd name="connsiteX151" fmla="*/ 0 w 24439481"/>
              <a:gd name="connsiteY151" fmla="*/ 171671 h 5270554"/>
              <a:gd name="connsiteX152" fmla="*/ 1010 w 24439481"/>
              <a:gd name="connsiteY152" fmla="*/ 171499 h 5270554"/>
              <a:gd name="connsiteX153" fmla="*/ 860324 w 24439481"/>
              <a:gd name="connsiteY153" fmla="*/ 0 h 52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24439481" h="5270554">
                <a:moveTo>
                  <a:pt x="20890493" y="1700735"/>
                </a:moveTo>
                <a:cubicBezTo>
                  <a:pt x="21548665" y="1700735"/>
                  <a:pt x="22045057" y="1877723"/>
                  <a:pt x="22379677" y="2231697"/>
                </a:cubicBezTo>
                <a:cubicBezTo>
                  <a:pt x="22714289" y="2585671"/>
                  <a:pt x="22881597" y="3100041"/>
                  <a:pt x="22881597" y="3774805"/>
                </a:cubicBezTo>
                <a:cubicBezTo>
                  <a:pt x="22881597" y="4365223"/>
                  <a:pt x="22753503" y="4831781"/>
                  <a:pt x="22497315" y="5174477"/>
                </a:cubicBezTo>
                <a:lnTo>
                  <a:pt x="22416171" y="5270554"/>
                </a:lnTo>
                <a:lnTo>
                  <a:pt x="21255623" y="5270554"/>
                </a:lnTo>
                <a:lnTo>
                  <a:pt x="21311139" y="5228532"/>
                </a:lnTo>
                <a:cubicBezTo>
                  <a:pt x="21377769" y="5169551"/>
                  <a:pt x="21433899" y="5092875"/>
                  <a:pt x="21479529" y="4998505"/>
                </a:cubicBezTo>
                <a:cubicBezTo>
                  <a:pt x="21601209" y="4746851"/>
                  <a:pt x="21662049" y="4338951"/>
                  <a:pt x="21662049" y="3774805"/>
                </a:cubicBezTo>
                <a:cubicBezTo>
                  <a:pt x="21662049" y="3210657"/>
                  <a:pt x="21601209" y="2801375"/>
                  <a:pt x="21479529" y="2546955"/>
                </a:cubicBezTo>
                <a:cubicBezTo>
                  <a:pt x="21357849" y="2292537"/>
                  <a:pt x="21161505" y="2165327"/>
                  <a:pt x="20890493" y="2165327"/>
                </a:cubicBezTo>
                <a:cubicBezTo>
                  <a:pt x="20619481" y="2165327"/>
                  <a:pt x="20423133" y="2292537"/>
                  <a:pt x="20301457" y="2546955"/>
                </a:cubicBezTo>
                <a:cubicBezTo>
                  <a:pt x="20179781" y="2801375"/>
                  <a:pt x="20118941" y="3210657"/>
                  <a:pt x="20118941" y="3774805"/>
                </a:cubicBezTo>
                <a:cubicBezTo>
                  <a:pt x="20118941" y="4338951"/>
                  <a:pt x="20179781" y="4746851"/>
                  <a:pt x="20301457" y="4998505"/>
                </a:cubicBezTo>
                <a:cubicBezTo>
                  <a:pt x="20347085" y="5092875"/>
                  <a:pt x="20403215" y="5169551"/>
                  <a:pt x="20469845" y="5228532"/>
                </a:cubicBezTo>
                <a:lnTo>
                  <a:pt x="20525361" y="5270554"/>
                </a:lnTo>
                <a:lnTo>
                  <a:pt x="19361035" y="5270554"/>
                </a:lnTo>
                <a:lnTo>
                  <a:pt x="19283673" y="5179597"/>
                </a:lnTo>
                <a:cubicBezTo>
                  <a:pt x="19027481" y="4839018"/>
                  <a:pt x="18899389" y="4373520"/>
                  <a:pt x="18899389" y="3783101"/>
                </a:cubicBezTo>
                <a:cubicBezTo>
                  <a:pt x="18899389" y="3102806"/>
                  <a:pt x="19066693" y="2585671"/>
                  <a:pt x="19401313" y="2231697"/>
                </a:cubicBezTo>
                <a:cubicBezTo>
                  <a:pt x="19735929" y="1877723"/>
                  <a:pt x="20232321" y="1700735"/>
                  <a:pt x="20890493" y="1700735"/>
                </a:cubicBezTo>
                <a:close/>
                <a:moveTo>
                  <a:pt x="14877435" y="1700735"/>
                </a:moveTo>
                <a:lnTo>
                  <a:pt x="15018472" y="1775402"/>
                </a:lnTo>
                <a:lnTo>
                  <a:pt x="15018472" y="5234949"/>
                </a:lnTo>
                <a:lnTo>
                  <a:pt x="15072511" y="5270554"/>
                </a:lnTo>
                <a:lnTo>
                  <a:pt x="13805128" y="5270554"/>
                </a:lnTo>
                <a:lnTo>
                  <a:pt x="13848697" y="5234949"/>
                </a:lnTo>
                <a:lnTo>
                  <a:pt x="13848697" y="2845621"/>
                </a:lnTo>
                <a:cubicBezTo>
                  <a:pt x="13848697" y="2646511"/>
                  <a:pt x="13811365" y="2509623"/>
                  <a:pt x="13736698" y="2434957"/>
                </a:cubicBezTo>
                <a:cubicBezTo>
                  <a:pt x="13662032" y="2360289"/>
                  <a:pt x="13527910" y="2317425"/>
                  <a:pt x="13334328" y="2306363"/>
                </a:cubicBezTo>
                <a:lnTo>
                  <a:pt x="13359218" y="1982809"/>
                </a:lnTo>
                <a:cubicBezTo>
                  <a:pt x="13442179" y="1966216"/>
                  <a:pt x="13591514" y="1941327"/>
                  <a:pt x="13807216" y="1908143"/>
                </a:cubicBezTo>
                <a:cubicBezTo>
                  <a:pt x="14399016" y="1808587"/>
                  <a:pt x="14755756" y="1739451"/>
                  <a:pt x="14877435" y="1700735"/>
                </a:cubicBezTo>
                <a:close/>
                <a:moveTo>
                  <a:pt x="9958537" y="1700735"/>
                </a:moveTo>
                <a:lnTo>
                  <a:pt x="10107868" y="1775402"/>
                </a:lnTo>
                <a:lnTo>
                  <a:pt x="10190832" y="2331253"/>
                </a:lnTo>
                <a:cubicBezTo>
                  <a:pt x="10428659" y="1910908"/>
                  <a:pt x="10821350" y="1700735"/>
                  <a:pt x="11368902" y="1700735"/>
                </a:cubicBezTo>
                <a:cubicBezTo>
                  <a:pt x="11861149" y="1700735"/>
                  <a:pt x="12240014" y="1866661"/>
                  <a:pt x="12505493" y="2198513"/>
                </a:cubicBezTo>
                <a:cubicBezTo>
                  <a:pt x="12770973" y="2530363"/>
                  <a:pt x="12903713" y="3017078"/>
                  <a:pt x="12903713" y="3658657"/>
                </a:cubicBezTo>
                <a:cubicBezTo>
                  <a:pt x="12903713" y="4282951"/>
                  <a:pt x="12781970" y="4775974"/>
                  <a:pt x="12538482" y="5137727"/>
                </a:cubicBezTo>
                <a:lnTo>
                  <a:pt x="12437457" y="5270554"/>
                </a:lnTo>
                <a:lnTo>
                  <a:pt x="11208332" y="5270554"/>
                </a:lnTo>
                <a:lnTo>
                  <a:pt x="11260662" y="5230737"/>
                </a:lnTo>
                <a:cubicBezTo>
                  <a:pt x="11542996" y="4981200"/>
                  <a:pt x="11684161" y="4457173"/>
                  <a:pt x="11684161" y="3658657"/>
                </a:cubicBezTo>
                <a:cubicBezTo>
                  <a:pt x="11684161" y="3160881"/>
                  <a:pt x="11628853" y="2793079"/>
                  <a:pt x="11518238" y="2555252"/>
                </a:cubicBezTo>
                <a:cubicBezTo>
                  <a:pt x="11407620" y="2317425"/>
                  <a:pt x="11236164" y="2198513"/>
                  <a:pt x="11003868" y="2198513"/>
                </a:cubicBezTo>
                <a:cubicBezTo>
                  <a:pt x="10766041" y="2198513"/>
                  <a:pt x="10579375" y="2314660"/>
                  <a:pt x="10443870" y="2546955"/>
                </a:cubicBezTo>
                <a:cubicBezTo>
                  <a:pt x="10308364" y="2779251"/>
                  <a:pt x="10240611" y="3116633"/>
                  <a:pt x="10240611" y="3559101"/>
                </a:cubicBezTo>
                <a:lnTo>
                  <a:pt x="10240611" y="5234949"/>
                </a:lnTo>
                <a:lnTo>
                  <a:pt x="10301138" y="5270554"/>
                </a:lnTo>
                <a:lnTo>
                  <a:pt x="9070834" y="5270554"/>
                </a:lnTo>
                <a:lnTo>
                  <a:pt x="9070834" y="2845621"/>
                </a:lnTo>
                <a:cubicBezTo>
                  <a:pt x="9070834" y="2646511"/>
                  <a:pt x="9033503" y="2509623"/>
                  <a:pt x="8958834" y="2434957"/>
                </a:cubicBezTo>
                <a:cubicBezTo>
                  <a:pt x="8884169" y="2360289"/>
                  <a:pt x="8750047" y="2317425"/>
                  <a:pt x="8556467" y="2306363"/>
                </a:cubicBezTo>
                <a:lnTo>
                  <a:pt x="8581354" y="1982809"/>
                </a:lnTo>
                <a:cubicBezTo>
                  <a:pt x="8620071" y="1971747"/>
                  <a:pt x="8660169" y="1963451"/>
                  <a:pt x="8701653" y="1957920"/>
                </a:cubicBezTo>
                <a:cubicBezTo>
                  <a:pt x="8743133" y="1952389"/>
                  <a:pt x="8780465" y="1946858"/>
                  <a:pt x="8813650" y="1941327"/>
                </a:cubicBezTo>
                <a:cubicBezTo>
                  <a:pt x="8907675" y="1924735"/>
                  <a:pt x="9090194" y="1890167"/>
                  <a:pt x="9361205" y="1837624"/>
                </a:cubicBezTo>
                <a:cubicBezTo>
                  <a:pt x="9632215" y="1785081"/>
                  <a:pt x="9831327" y="1739451"/>
                  <a:pt x="9958537" y="1700735"/>
                </a:cubicBezTo>
                <a:close/>
                <a:moveTo>
                  <a:pt x="5937464" y="1700735"/>
                </a:moveTo>
                <a:cubicBezTo>
                  <a:pt x="6523734" y="1700735"/>
                  <a:pt x="6967585" y="1811353"/>
                  <a:pt x="7269016" y="2032587"/>
                </a:cubicBezTo>
                <a:cubicBezTo>
                  <a:pt x="7570448" y="2253821"/>
                  <a:pt x="7721162" y="2580141"/>
                  <a:pt x="7721162" y="3011547"/>
                </a:cubicBezTo>
                <a:lnTo>
                  <a:pt x="7721162" y="5268135"/>
                </a:lnTo>
                <a:lnTo>
                  <a:pt x="7724081" y="5270554"/>
                </a:lnTo>
                <a:lnTo>
                  <a:pt x="5977222" y="5270554"/>
                </a:lnTo>
                <a:lnTo>
                  <a:pt x="6067223" y="5237153"/>
                </a:lnTo>
                <a:cubicBezTo>
                  <a:pt x="6227531" y="5165857"/>
                  <a:pt x="6388919" y="5035147"/>
                  <a:pt x="6551388" y="4845024"/>
                </a:cubicBezTo>
                <a:lnTo>
                  <a:pt x="6551388" y="3940730"/>
                </a:lnTo>
                <a:lnTo>
                  <a:pt x="6136575" y="3973915"/>
                </a:lnTo>
                <a:cubicBezTo>
                  <a:pt x="5832378" y="3996039"/>
                  <a:pt x="5613909" y="4065174"/>
                  <a:pt x="5481169" y="4181322"/>
                </a:cubicBezTo>
                <a:cubicBezTo>
                  <a:pt x="5348429" y="4297469"/>
                  <a:pt x="5282059" y="4474457"/>
                  <a:pt x="5282059" y="4712283"/>
                </a:cubicBezTo>
                <a:cubicBezTo>
                  <a:pt x="5282059" y="4900333"/>
                  <a:pt x="5324922" y="5045517"/>
                  <a:pt x="5410651" y="5147838"/>
                </a:cubicBezTo>
                <a:cubicBezTo>
                  <a:pt x="5453515" y="5198999"/>
                  <a:pt x="5505712" y="5237369"/>
                  <a:pt x="5567241" y="5262949"/>
                </a:cubicBezTo>
                <a:lnTo>
                  <a:pt x="5593483" y="5270554"/>
                </a:lnTo>
                <a:lnTo>
                  <a:pt x="4273512" y="5270554"/>
                </a:lnTo>
                <a:lnTo>
                  <a:pt x="4263691" y="5249468"/>
                </a:lnTo>
                <a:cubicBezTo>
                  <a:pt x="4212531" y="5120875"/>
                  <a:pt x="4186951" y="4972234"/>
                  <a:pt x="4186951" y="4803543"/>
                </a:cubicBezTo>
                <a:cubicBezTo>
                  <a:pt x="4186951" y="4444037"/>
                  <a:pt x="4325221" y="4160581"/>
                  <a:pt x="4601764" y="3953175"/>
                </a:cubicBezTo>
                <a:cubicBezTo>
                  <a:pt x="4878307" y="3745767"/>
                  <a:pt x="5284824" y="3622706"/>
                  <a:pt x="5821317" y="3583990"/>
                </a:cubicBezTo>
                <a:lnTo>
                  <a:pt x="6551388" y="3534213"/>
                </a:lnTo>
                <a:lnTo>
                  <a:pt x="6551388" y="3053029"/>
                </a:lnTo>
                <a:cubicBezTo>
                  <a:pt x="6551388" y="2665869"/>
                  <a:pt x="6505758" y="2397623"/>
                  <a:pt x="6414500" y="2248290"/>
                </a:cubicBezTo>
                <a:cubicBezTo>
                  <a:pt x="6323241" y="2098957"/>
                  <a:pt x="6164229" y="2024291"/>
                  <a:pt x="5937464" y="2024291"/>
                </a:cubicBezTo>
                <a:cubicBezTo>
                  <a:pt x="5782600" y="2024291"/>
                  <a:pt x="5654008" y="2064389"/>
                  <a:pt x="5551688" y="2144587"/>
                </a:cubicBezTo>
                <a:cubicBezTo>
                  <a:pt x="5449367" y="2224783"/>
                  <a:pt x="5398206" y="2325722"/>
                  <a:pt x="5398206" y="2447401"/>
                </a:cubicBezTo>
                <a:cubicBezTo>
                  <a:pt x="5398206" y="2585671"/>
                  <a:pt x="5459046" y="2701819"/>
                  <a:pt x="5580724" y="2795844"/>
                </a:cubicBezTo>
                <a:cubicBezTo>
                  <a:pt x="5553070" y="2934115"/>
                  <a:pt x="5486700" y="3044733"/>
                  <a:pt x="5381614" y="3127695"/>
                </a:cubicBezTo>
                <a:cubicBezTo>
                  <a:pt x="5276528" y="3210657"/>
                  <a:pt x="5149318" y="3252139"/>
                  <a:pt x="4999985" y="3252139"/>
                </a:cubicBezTo>
                <a:cubicBezTo>
                  <a:pt x="4817467" y="3252139"/>
                  <a:pt x="4665368" y="3194065"/>
                  <a:pt x="4543690" y="3077917"/>
                </a:cubicBezTo>
                <a:cubicBezTo>
                  <a:pt x="4422011" y="2961769"/>
                  <a:pt x="4361171" y="2817967"/>
                  <a:pt x="4361171" y="2646511"/>
                </a:cubicBezTo>
                <a:cubicBezTo>
                  <a:pt x="4361171" y="2353376"/>
                  <a:pt x="4500826" y="2122463"/>
                  <a:pt x="4780134" y="1953772"/>
                </a:cubicBezTo>
                <a:cubicBezTo>
                  <a:pt x="5059441" y="1785081"/>
                  <a:pt x="5445219" y="1700735"/>
                  <a:pt x="5937464" y="1700735"/>
                </a:cubicBezTo>
                <a:close/>
                <a:moveTo>
                  <a:pt x="16973841" y="937479"/>
                </a:moveTo>
                <a:lnTo>
                  <a:pt x="17513097" y="937479"/>
                </a:lnTo>
                <a:lnTo>
                  <a:pt x="17513097" y="1816883"/>
                </a:lnTo>
                <a:lnTo>
                  <a:pt x="18575021" y="1816883"/>
                </a:lnTo>
                <a:lnTo>
                  <a:pt x="18575021" y="2356141"/>
                </a:lnTo>
                <a:lnTo>
                  <a:pt x="17504801" y="2356141"/>
                </a:lnTo>
                <a:lnTo>
                  <a:pt x="17504801" y="4778653"/>
                </a:lnTo>
                <a:cubicBezTo>
                  <a:pt x="17504801" y="4933517"/>
                  <a:pt x="17540753" y="5045517"/>
                  <a:pt x="17612653" y="5114653"/>
                </a:cubicBezTo>
                <a:cubicBezTo>
                  <a:pt x="17684553" y="5183789"/>
                  <a:pt x="17781345" y="5218357"/>
                  <a:pt x="17903025" y="5218357"/>
                </a:cubicBezTo>
                <a:cubicBezTo>
                  <a:pt x="17997045" y="5218357"/>
                  <a:pt x="18097985" y="5198999"/>
                  <a:pt x="18205837" y="5160282"/>
                </a:cubicBezTo>
                <a:cubicBezTo>
                  <a:pt x="18313689" y="5121567"/>
                  <a:pt x="18411861" y="5071789"/>
                  <a:pt x="18500357" y="5010949"/>
                </a:cubicBezTo>
                <a:lnTo>
                  <a:pt x="18648701" y="5270554"/>
                </a:lnTo>
                <a:lnTo>
                  <a:pt x="16396689" y="5270554"/>
                </a:lnTo>
                <a:lnTo>
                  <a:pt x="16366398" y="5177135"/>
                </a:lnTo>
                <a:cubicBezTo>
                  <a:pt x="16339954" y="5078098"/>
                  <a:pt x="16326732" y="4967395"/>
                  <a:pt x="16326732" y="4845024"/>
                </a:cubicBezTo>
                <a:lnTo>
                  <a:pt x="16326732" y="2356141"/>
                </a:lnTo>
                <a:lnTo>
                  <a:pt x="15737695" y="2356141"/>
                </a:lnTo>
                <a:lnTo>
                  <a:pt x="15737695" y="1974513"/>
                </a:lnTo>
                <a:cubicBezTo>
                  <a:pt x="16008706" y="1869427"/>
                  <a:pt x="16250682" y="1729773"/>
                  <a:pt x="16463620" y="1555551"/>
                </a:cubicBezTo>
                <a:cubicBezTo>
                  <a:pt x="16676556" y="1381329"/>
                  <a:pt x="16846629" y="1175305"/>
                  <a:pt x="16973841" y="937479"/>
                </a:cubicBezTo>
                <a:close/>
                <a:moveTo>
                  <a:pt x="24439481" y="87774"/>
                </a:moveTo>
                <a:lnTo>
                  <a:pt x="24439481" y="5270554"/>
                </a:lnTo>
                <a:lnTo>
                  <a:pt x="23762441" y="5270554"/>
                </a:lnTo>
                <a:lnTo>
                  <a:pt x="23806009" y="5234949"/>
                </a:lnTo>
                <a:lnTo>
                  <a:pt x="23806009" y="1153181"/>
                </a:lnTo>
                <a:cubicBezTo>
                  <a:pt x="23806009" y="948540"/>
                  <a:pt x="23768673" y="808886"/>
                  <a:pt x="23694009" y="734220"/>
                </a:cubicBezTo>
                <a:cubicBezTo>
                  <a:pt x="23619341" y="659553"/>
                  <a:pt x="23485221" y="616689"/>
                  <a:pt x="23291637" y="605627"/>
                </a:cubicBezTo>
                <a:lnTo>
                  <a:pt x="23316529" y="282073"/>
                </a:lnTo>
                <a:cubicBezTo>
                  <a:pt x="23399489" y="265480"/>
                  <a:pt x="23548825" y="240591"/>
                  <a:pt x="23764525" y="207406"/>
                </a:cubicBezTo>
                <a:cubicBezTo>
                  <a:pt x="23986451" y="170073"/>
                  <a:pt x="24175323" y="137018"/>
                  <a:pt x="24331137" y="108240"/>
                </a:cubicBezTo>
                <a:close/>
                <a:moveTo>
                  <a:pt x="14354770" y="41481"/>
                </a:moveTo>
                <a:cubicBezTo>
                  <a:pt x="14570474" y="41481"/>
                  <a:pt x="14733634" y="91259"/>
                  <a:pt x="14844251" y="190813"/>
                </a:cubicBezTo>
                <a:cubicBezTo>
                  <a:pt x="14954867" y="290369"/>
                  <a:pt x="15010176" y="434171"/>
                  <a:pt x="15010176" y="622219"/>
                </a:cubicBezTo>
                <a:cubicBezTo>
                  <a:pt x="15010176" y="810269"/>
                  <a:pt x="14954867" y="954071"/>
                  <a:pt x="14844251" y="1053626"/>
                </a:cubicBezTo>
                <a:cubicBezTo>
                  <a:pt x="14733634" y="1153181"/>
                  <a:pt x="14570474" y="1202959"/>
                  <a:pt x="14354770" y="1202959"/>
                </a:cubicBezTo>
                <a:cubicBezTo>
                  <a:pt x="14133536" y="1202959"/>
                  <a:pt x="13967611" y="1153181"/>
                  <a:pt x="13856994" y="1053626"/>
                </a:cubicBezTo>
                <a:cubicBezTo>
                  <a:pt x="13746377" y="954071"/>
                  <a:pt x="13691069" y="810269"/>
                  <a:pt x="13691069" y="622219"/>
                </a:cubicBezTo>
                <a:cubicBezTo>
                  <a:pt x="13691069" y="235060"/>
                  <a:pt x="13912302" y="41481"/>
                  <a:pt x="14354770" y="41481"/>
                </a:cubicBezTo>
                <a:close/>
                <a:moveTo>
                  <a:pt x="860324" y="0"/>
                </a:moveTo>
                <a:lnTo>
                  <a:pt x="1009656" y="82962"/>
                </a:lnTo>
                <a:lnTo>
                  <a:pt x="1009656" y="3600583"/>
                </a:lnTo>
                <a:lnTo>
                  <a:pt x="2171135" y="2480585"/>
                </a:lnTo>
                <a:cubicBezTo>
                  <a:pt x="2215383" y="2425277"/>
                  <a:pt x="2237506" y="2375499"/>
                  <a:pt x="2237506" y="2331253"/>
                </a:cubicBezTo>
                <a:cubicBezTo>
                  <a:pt x="2237506" y="2242759"/>
                  <a:pt x="2194642" y="2180537"/>
                  <a:pt x="2108913" y="2144587"/>
                </a:cubicBezTo>
                <a:cubicBezTo>
                  <a:pt x="2023186" y="2108635"/>
                  <a:pt x="1925013" y="2090661"/>
                  <a:pt x="1814397" y="2090661"/>
                </a:cubicBezTo>
                <a:lnTo>
                  <a:pt x="1880766" y="1767106"/>
                </a:lnTo>
                <a:lnTo>
                  <a:pt x="3813799" y="1767106"/>
                </a:lnTo>
                <a:lnTo>
                  <a:pt x="3747428" y="2090661"/>
                </a:lnTo>
                <a:cubicBezTo>
                  <a:pt x="3437699" y="2107253"/>
                  <a:pt x="3194344" y="2215105"/>
                  <a:pt x="3017357" y="2414215"/>
                </a:cubicBezTo>
                <a:lnTo>
                  <a:pt x="2229209" y="3194065"/>
                </a:lnTo>
                <a:lnTo>
                  <a:pt x="3481948" y="5151986"/>
                </a:lnTo>
                <a:cubicBezTo>
                  <a:pt x="3520663" y="5187937"/>
                  <a:pt x="3561972" y="5220949"/>
                  <a:pt x="3605873" y="5251023"/>
                </a:cubicBezTo>
                <a:lnTo>
                  <a:pt x="3639337" y="5270554"/>
                </a:lnTo>
                <a:lnTo>
                  <a:pt x="2284386" y="5270554"/>
                </a:lnTo>
                <a:lnTo>
                  <a:pt x="1457657" y="3965619"/>
                </a:lnTo>
                <a:lnTo>
                  <a:pt x="1009656" y="4413618"/>
                </a:lnTo>
                <a:lnTo>
                  <a:pt x="1009656" y="5234949"/>
                </a:lnTo>
                <a:lnTo>
                  <a:pt x="1059390" y="5270554"/>
                </a:lnTo>
                <a:lnTo>
                  <a:pt x="0" y="5270554"/>
                </a:lnTo>
                <a:lnTo>
                  <a:pt x="0" y="171671"/>
                </a:lnTo>
                <a:lnTo>
                  <a:pt x="1010" y="171499"/>
                </a:lnTo>
                <a:cubicBezTo>
                  <a:pt x="467417" y="91043"/>
                  <a:pt x="753856" y="33876"/>
                  <a:pt x="860324" y="0"/>
                </a:cubicBezTo>
                <a:close/>
              </a:path>
            </a:pathLst>
          </a:custGeom>
          <a:solidFill>
            <a:srgbClr val="FEFAE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65300" b="1" dirty="0">
              <a:solidFill>
                <a:srgbClr val="FEFAE9"/>
              </a:solidFill>
              <a:latin typeface="+mj-lt"/>
            </a:endParaRPr>
          </a:p>
        </p:txBody>
      </p:sp>
      <p:sp>
        <p:nvSpPr>
          <p:cNvPr id="10" name="TextovéPole kapitola" hidden="1">
            <a:extLst>
              <a:ext uri="{FF2B5EF4-FFF2-40B4-BE49-F238E27FC236}">
                <a16:creationId xmlns:a16="http://schemas.microsoft.com/office/drawing/2014/main" id="{89FF37AF-6BF5-44C1-85A3-E35AA73C3A9E}"/>
              </a:ext>
            </a:extLst>
          </p:cNvPr>
          <p:cNvSpPr txBox="1"/>
          <p:nvPr userDrawn="1"/>
        </p:nvSpPr>
        <p:spPr>
          <a:xfrm>
            <a:off x="-1007380" y="6393889"/>
            <a:ext cx="32461200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300" b="1" dirty="0">
                <a:solidFill>
                  <a:srgbClr val="FEFAE9"/>
                </a:solidFill>
                <a:latin typeface="+mj-lt"/>
              </a:rPr>
              <a:t>kapitola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3" y="6103619"/>
            <a:ext cx="19586576" cy="6226493"/>
          </a:xfrm>
        </p:spPr>
        <p:txBody>
          <a:bodyPr anchor="t" anchorCtr="0">
            <a:normAutofit/>
          </a:bodyPr>
          <a:lstStyle>
            <a:lvl1pPr algn="ctr">
              <a:defRPr sz="14300"/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cxnSp>
        <p:nvCxnSpPr>
          <p:cNvPr id="16" name="Nadpis úč. Y 21,79 cm" hidden="1">
            <a:extLst>
              <a:ext uri="{FF2B5EF4-FFF2-40B4-BE49-F238E27FC236}">
                <a16:creationId xmlns:a16="http://schemas.microsoft.com/office/drawing/2014/main" id="{EABEDC40-4041-4E85-8A89-755B30D2FAF7}"/>
              </a:ext>
            </a:extLst>
          </p:cNvPr>
          <p:cNvCxnSpPr/>
          <p:nvPr userDrawn="1"/>
        </p:nvCxnSpPr>
        <p:spPr>
          <a:xfrm>
            <a:off x="0" y="7844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6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1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92000" y="4697412"/>
            <a:ext cx="8593288" cy="76565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8713" y="4697412"/>
            <a:ext cx="8593288" cy="76565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50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392088" y="6138784"/>
            <a:ext cx="8593200" cy="624054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3392088" y="4697412"/>
            <a:ext cx="8593200" cy="110799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97599" y="6138784"/>
            <a:ext cx="8593200" cy="619133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97599" y="4697412"/>
            <a:ext cx="8593200" cy="110799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DB428CF2-392A-4B72-A5D2-419CCC34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83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27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76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červený">
            <a:extLst>
              <a:ext uri="{FF2B5EF4-FFF2-40B4-BE49-F238E27FC236}">
                <a16:creationId xmlns:a16="http://schemas.microsoft.com/office/drawing/2014/main" id="{2D5F5671-A33E-4D60-B7E2-8E035689F5E5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E038BA79-A750-486B-9CC8-BEB690A3D42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286000"/>
            <a:ext cx="12801600" cy="11430000"/>
          </a:xfrm>
          <a:custGeom>
            <a:avLst/>
            <a:gdLst>
              <a:gd name="connsiteX0" fmla="*/ 5238001 w 12801600"/>
              <a:gd name="connsiteY0" fmla="*/ 0 h 11430000"/>
              <a:gd name="connsiteX1" fmla="*/ 12801600 w 12801600"/>
              <a:gd name="connsiteY1" fmla="*/ 7563600 h 11430000"/>
              <a:gd name="connsiteX2" fmla="*/ 11888714 w 12801600"/>
              <a:gd name="connsiteY2" fmla="*/ 11168861 h 11430000"/>
              <a:gd name="connsiteX3" fmla="*/ 11738563 w 12801600"/>
              <a:gd name="connsiteY3" fmla="*/ 11430000 h 11430000"/>
              <a:gd name="connsiteX4" fmla="*/ 0 w 12801600"/>
              <a:gd name="connsiteY4" fmla="*/ 11430000 h 11430000"/>
              <a:gd name="connsiteX5" fmla="*/ 0 w 12801600"/>
              <a:gd name="connsiteY5" fmla="*/ 2110193 h 11430000"/>
              <a:gd name="connsiteX6" fmla="*/ 152406 w 12801600"/>
              <a:gd name="connsiteY6" fmla="*/ 1964888 h 11430000"/>
              <a:gd name="connsiteX7" fmla="*/ 5238001 w 12801600"/>
              <a:gd name="connsiteY7" fmla="*/ 0 h 114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1600" h="11430000">
                <a:moveTo>
                  <a:pt x="5238001" y="0"/>
                </a:moveTo>
                <a:cubicBezTo>
                  <a:pt x="9415261" y="0"/>
                  <a:pt x="12801600" y="3386340"/>
                  <a:pt x="12801600" y="7563600"/>
                </a:cubicBezTo>
                <a:cubicBezTo>
                  <a:pt x="12801600" y="8868994"/>
                  <a:pt x="12470903" y="10097150"/>
                  <a:pt x="11888714" y="11168861"/>
                </a:cubicBezTo>
                <a:lnTo>
                  <a:pt x="11738563" y="11430000"/>
                </a:lnTo>
                <a:lnTo>
                  <a:pt x="0" y="11430000"/>
                </a:lnTo>
                <a:lnTo>
                  <a:pt x="0" y="2110193"/>
                </a:lnTo>
                <a:lnTo>
                  <a:pt x="152406" y="1964888"/>
                </a:lnTo>
                <a:cubicBezTo>
                  <a:pt x="1495605" y="744069"/>
                  <a:pt x="3279910" y="0"/>
                  <a:pt x="5238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Ovál modrý průměr 42,02 cm" hidden="1">
            <a:extLst>
              <a:ext uri="{FF2B5EF4-FFF2-40B4-BE49-F238E27FC236}">
                <a16:creationId xmlns:a16="http://schemas.microsoft.com/office/drawing/2014/main" id="{0C812FA8-722F-4029-A1C2-8B2564DFAD51}"/>
              </a:ext>
            </a:extLst>
          </p:cNvPr>
          <p:cNvSpPr>
            <a:spLocks noChangeAspect="1"/>
          </p:cNvSpPr>
          <p:nvPr userDrawn="1"/>
        </p:nvSpPr>
        <p:spPr>
          <a:xfrm>
            <a:off x="-2325600" y="2286000"/>
            <a:ext cx="15127200" cy="1512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F5B95A03-FF44-440B-9B42-F848424DE143}"/>
              </a:ext>
            </a:extLst>
          </p:cNvPr>
          <p:cNvSpPr>
            <a:spLocks noChangeAspect="1"/>
          </p:cNvSpPr>
          <p:nvPr userDrawn="1"/>
        </p:nvSpPr>
        <p:spPr>
          <a:xfrm>
            <a:off x="17234558" y="0"/>
            <a:ext cx="3946484" cy="1864800"/>
          </a:xfrm>
          <a:custGeom>
            <a:avLst/>
            <a:gdLst>
              <a:gd name="connsiteX0" fmla="*/ 0 w 3946484"/>
              <a:gd name="connsiteY0" fmla="*/ 0 h 1864800"/>
              <a:gd name="connsiteX1" fmla="*/ 3946484 w 3946484"/>
              <a:gd name="connsiteY1" fmla="*/ 0 h 1864800"/>
              <a:gd name="connsiteX2" fmla="*/ 3918306 w 3946484"/>
              <a:gd name="connsiteY2" fmla="*/ 279527 h 1864800"/>
              <a:gd name="connsiteX3" fmla="*/ 1973242 w 3946484"/>
              <a:gd name="connsiteY3" fmla="*/ 1864800 h 1864800"/>
              <a:gd name="connsiteX4" fmla="*/ 28178 w 3946484"/>
              <a:gd name="connsiteY4" fmla="*/ 279527 h 18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484" h="1864800">
                <a:moveTo>
                  <a:pt x="0" y="0"/>
                </a:moveTo>
                <a:lnTo>
                  <a:pt x="3946484" y="0"/>
                </a:lnTo>
                <a:lnTo>
                  <a:pt x="3918306" y="279527"/>
                </a:lnTo>
                <a:cubicBezTo>
                  <a:pt x="3733174" y="1184241"/>
                  <a:pt x="2932684" y="1864800"/>
                  <a:pt x="1973242" y="1864800"/>
                </a:cubicBezTo>
                <a:cubicBezTo>
                  <a:pt x="1013800" y="1864800"/>
                  <a:pt x="213310" y="1184241"/>
                  <a:pt x="28178" y="2795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9" name="Ovál žlutý průměr 11,03 cm" hidden="1">
            <a:extLst>
              <a:ext uri="{FF2B5EF4-FFF2-40B4-BE49-F238E27FC236}">
                <a16:creationId xmlns:a16="http://schemas.microsoft.com/office/drawing/2014/main" id="{92208B2A-5A76-4315-90B2-8B6123D848CC}"/>
              </a:ext>
            </a:extLst>
          </p:cNvPr>
          <p:cNvSpPr>
            <a:spLocks noChangeAspect="1"/>
          </p:cNvSpPr>
          <p:nvPr userDrawn="1"/>
        </p:nvSpPr>
        <p:spPr>
          <a:xfrm>
            <a:off x="17222400" y="-2106000"/>
            <a:ext cx="3970800" cy="397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8713" y="1385888"/>
            <a:ext cx="19586575" cy="10944224"/>
          </a:xfrm>
        </p:spPr>
        <p:txBody>
          <a:bodyPr tIns="180000" anchor="ctr" anchorCtr="0">
            <a:noAutofit/>
          </a:bodyPr>
          <a:lstStyle>
            <a:lvl1pPr algn="ctr">
              <a:lnSpc>
                <a:spcPct val="90000"/>
              </a:lnSpc>
              <a:defRPr sz="24000"/>
            </a:lvl1pPr>
          </a:lstStyle>
          <a:p>
            <a:r>
              <a:rPr lang="cs-CZ" dirty="0"/>
              <a:t>Děkujeme!</a:t>
            </a:r>
            <a:endParaRPr lang="en-US" dirty="0"/>
          </a:p>
        </p:txBody>
      </p:sp>
      <p:cxnSp>
        <p:nvCxnSpPr>
          <p:cNvPr id="12" name="Nadpis úč. Y 21,75 cm" hidden="1">
            <a:extLst>
              <a:ext uri="{FF2B5EF4-FFF2-40B4-BE49-F238E27FC236}">
                <a16:creationId xmlns:a16="http://schemas.microsoft.com/office/drawing/2014/main" id="{E6378E8D-7F26-45D4-8F4E-7839000894CB}"/>
              </a:ext>
            </a:extLst>
          </p:cNvPr>
          <p:cNvCxnSpPr/>
          <p:nvPr userDrawn="1"/>
        </p:nvCxnSpPr>
        <p:spPr>
          <a:xfrm>
            <a:off x="0" y="78300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89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4CC6695-2F7C-4B32-A217-01BD8F08C334}"/>
              </a:ext>
            </a:extLst>
          </p:cNvPr>
          <p:cNvSpPr>
            <a:spLocks noChangeAspect="1"/>
          </p:cNvSpPr>
          <p:nvPr userDrawn="1"/>
        </p:nvSpPr>
        <p:spPr>
          <a:xfrm>
            <a:off x="4" y="3848401"/>
            <a:ext cx="24383996" cy="9867602"/>
          </a:xfrm>
          <a:custGeom>
            <a:avLst/>
            <a:gdLst>
              <a:gd name="connsiteX0" fmla="*/ 12191998 w 24383996"/>
              <a:gd name="connsiteY0" fmla="*/ 0 h 9867602"/>
              <a:gd name="connsiteX1" fmla="*/ 24231566 w 24383996"/>
              <a:gd name="connsiteY1" fmla="*/ 5677824 h 9867602"/>
              <a:gd name="connsiteX2" fmla="*/ 24383996 w 24383996"/>
              <a:gd name="connsiteY2" fmla="*/ 5871793 h 9867602"/>
              <a:gd name="connsiteX3" fmla="*/ 24383996 w 24383996"/>
              <a:gd name="connsiteY3" fmla="*/ 9867602 h 9867602"/>
              <a:gd name="connsiteX4" fmla="*/ 0 w 24383996"/>
              <a:gd name="connsiteY4" fmla="*/ 9867602 h 9867602"/>
              <a:gd name="connsiteX5" fmla="*/ 0 w 24383996"/>
              <a:gd name="connsiteY5" fmla="*/ 5871790 h 9867602"/>
              <a:gd name="connsiteX6" fmla="*/ 152427 w 24383996"/>
              <a:gd name="connsiteY6" fmla="*/ 5677824 h 9867602"/>
              <a:gd name="connsiteX7" fmla="*/ 12191998 w 24383996"/>
              <a:gd name="connsiteY7" fmla="*/ 0 h 9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6" h="9867602">
                <a:moveTo>
                  <a:pt x="12191998" y="0"/>
                </a:moveTo>
                <a:cubicBezTo>
                  <a:pt x="17039042" y="0"/>
                  <a:pt x="21369858" y="2210234"/>
                  <a:pt x="24231566" y="5677824"/>
                </a:cubicBezTo>
                <a:lnTo>
                  <a:pt x="24383996" y="5871793"/>
                </a:lnTo>
                <a:lnTo>
                  <a:pt x="24383996" y="9867602"/>
                </a:lnTo>
                <a:lnTo>
                  <a:pt x="0" y="9867602"/>
                </a:lnTo>
                <a:lnTo>
                  <a:pt x="0" y="5871790"/>
                </a:lnTo>
                <a:lnTo>
                  <a:pt x="152427" y="5677824"/>
                </a:lnTo>
                <a:cubicBezTo>
                  <a:pt x="3014137" y="2210234"/>
                  <a:pt x="7344953" y="0"/>
                  <a:pt x="121919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54A8D0A-871B-4047-A577-00421E53409E}"/>
              </a:ext>
            </a:extLst>
          </p:cNvPr>
          <p:cNvSpPr>
            <a:spLocks noChangeAspect="1"/>
          </p:cNvSpPr>
          <p:nvPr userDrawn="1"/>
        </p:nvSpPr>
        <p:spPr>
          <a:xfrm>
            <a:off x="13867200" y="1868400"/>
            <a:ext cx="7210800" cy="7210800"/>
          </a:xfrm>
          <a:prstGeom prst="ellipse">
            <a:avLst/>
          </a:prstGeom>
          <a:solidFill>
            <a:srgbClr val="F9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3" y="6103619"/>
            <a:ext cx="19586576" cy="6226493"/>
          </a:xfrm>
        </p:spPr>
        <p:txBody>
          <a:bodyPr anchor="t" anchorCtr="0">
            <a:normAutofit/>
          </a:bodyPr>
          <a:lstStyle>
            <a:lvl1pPr algn="ctr">
              <a:defRPr sz="14300"/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sp>
        <p:nvSpPr>
          <p:cNvPr id="7" name="Ovál průměr 86,68 cm" hidden="1">
            <a:extLst>
              <a:ext uri="{FF2B5EF4-FFF2-40B4-BE49-F238E27FC236}">
                <a16:creationId xmlns:a16="http://schemas.microsoft.com/office/drawing/2014/main" id="{43922121-92D4-4A47-B445-2F9C818D529B}"/>
              </a:ext>
            </a:extLst>
          </p:cNvPr>
          <p:cNvSpPr>
            <a:spLocks noChangeAspect="1"/>
          </p:cNvSpPr>
          <p:nvPr userDrawn="1"/>
        </p:nvSpPr>
        <p:spPr>
          <a:xfrm>
            <a:off x="-3410400" y="3848400"/>
            <a:ext cx="31204800" cy="312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Nadpis úč. Y 21,79 cm" hidden="1">
            <a:extLst>
              <a:ext uri="{FF2B5EF4-FFF2-40B4-BE49-F238E27FC236}">
                <a16:creationId xmlns:a16="http://schemas.microsoft.com/office/drawing/2014/main" id="{EABEDC40-4041-4E85-8A89-755B30D2FAF7}"/>
              </a:ext>
            </a:extLst>
          </p:cNvPr>
          <p:cNvCxnSpPr/>
          <p:nvPr userDrawn="1"/>
        </p:nvCxnSpPr>
        <p:spPr>
          <a:xfrm>
            <a:off x="0" y="7844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2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4CC6695-2F7C-4B32-A217-01BD8F08C334}"/>
              </a:ext>
            </a:extLst>
          </p:cNvPr>
          <p:cNvSpPr>
            <a:spLocks noChangeAspect="1"/>
          </p:cNvSpPr>
          <p:nvPr userDrawn="1"/>
        </p:nvSpPr>
        <p:spPr>
          <a:xfrm>
            <a:off x="4" y="3848401"/>
            <a:ext cx="24383996" cy="9867602"/>
          </a:xfrm>
          <a:custGeom>
            <a:avLst/>
            <a:gdLst>
              <a:gd name="connsiteX0" fmla="*/ 12191998 w 24383996"/>
              <a:gd name="connsiteY0" fmla="*/ 0 h 9867602"/>
              <a:gd name="connsiteX1" fmla="*/ 24231566 w 24383996"/>
              <a:gd name="connsiteY1" fmla="*/ 5677824 h 9867602"/>
              <a:gd name="connsiteX2" fmla="*/ 24383996 w 24383996"/>
              <a:gd name="connsiteY2" fmla="*/ 5871793 h 9867602"/>
              <a:gd name="connsiteX3" fmla="*/ 24383996 w 24383996"/>
              <a:gd name="connsiteY3" fmla="*/ 9867602 h 9867602"/>
              <a:gd name="connsiteX4" fmla="*/ 0 w 24383996"/>
              <a:gd name="connsiteY4" fmla="*/ 9867602 h 9867602"/>
              <a:gd name="connsiteX5" fmla="*/ 0 w 24383996"/>
              <a:gd name="connsiteY5" fmla="*/ 5871790 h 9867602"/>
              <a:gd name="connsiteX6" fmla="*/ 152427 w 24383996"/>
              <a:gd name="connsiteY6" fmla="*/ 5677824 h 9867602"/>
              <a:gd name="connsiteX7" fmla="*/ 12191998 w 24383996"/>
              <a:gd name="connsiteY7" fmla="*/ 0 h 9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6" h="9867602">
                <a:moveTo>
                  <a:pt x="12191998" y="0"/>
                </a:moveTo>
                <a:cubicBezTo>
                  <a:pt x="17039042" y="0"/>
                  <a:pt x="21369858" y="2210234"/>
                  <a:pt x="24231566" y="5677824"/>
                </a:cubicBezTo>
                <a:lnTo>
                  <a:pt x="24383996" y="5871793"/>
                </a:lnTo>
                <a:lnTo>
                  <a:pt x="24383996" y="9867602"/>
                </a:lnTo>
                <a:lnTo>
                  <a:pt x="0" y="9867602"/>
                </a:lnTo>
                <a:lnTo>
                  <a:pt x="0" y="5871790"/>
                </a:lnTo>
                <a:lnTo>
                  <a:pt x="152427" y="5677824"/>
                </a:lnTo>
                <a:cubicBezTo>
                  <a:pt x="3014137" y="2210234"/>
                  <a:pt x="7344953" y="0"/>
                  <a:pt x="121919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47A52931-96DB-4B2F-8D25-1A6F986A5588}"/>
              </a:ext>
            </a:extLst>
          </p:cNvPr>
          <p:cNvSpPr>
            <a:spLocks noChangeAspect="1"/>
          </p:cNvSpPr>
          <p:nvPr userDrawn="1"/>
        </p:nvSpPr>
        <p:spPr>
          <a:xfrm>
            <a:off x="19774800" y="0"/>
            <a:ext cx="4609200" cy="3848401"/>
          </a:xfrm>
          <a:custGeom>
            <a:avLst/>
            <a:gdLst>
              <a:gd name="connsiteX0" fmla="*/ 15360 w 4609200"/>
              <a:gd name="connsiteY0" fmla="*/ 0 h 3848401"/>
              <a:gd name="connsiteX1" fmla="*/ 4609200 w 4609200"/>
              <a:gd name="connsiteY1" fmla="*/ 0 h 3848401"/>
              <a:gd name="connsiteX2" fmla="*/ 4609200 w 4609200"/>
              <a:gd name="connsiteY2" fmla="*/ 3685011 h 3848401"/>
              <a:gd name="connsiteX3" fmla="*/ 4598136 w 4609200"/>
              <a:gd name="connsiteY3" fmla="*/ 3689061 h 3848401"/>
              <a:gd name="connsiteX4" fmla="*/ 3544200 w 4609200"/>
              <a:gd name="connsiteY4" fmla="*/ 3848401 h 3848401"/>
              <a:gd name="connsiteX5" fmla="*/ 0 w 4609200"/>
              <a:gd name="connsiteY5" fmla="*/ 304200 h 38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9200" h="3848401">
                <a:moveTo>
                  <a:pt x="15360" y="0"/>
                </a:moveTo>
                <a:lnTo>
                  <a:pt x="4609200" y="0"/>
                </a:lnTo>
                <a:lnTo>
                  <a:pt x="4609200" y="3685011"/>
                </a:lnTo>
                <a:lnTo>
                  <a:pt x="4598136" y="3689061"/>
                </a:lnTo>
                <a:cubicBezTo>
                  <a:pt x="4265198" y="3792615"/>
                  <a:pt x="3911214" y="3848401"/>
                  <a:pt x="3544200" y="3848401"/>
                </a:cubicBezTo>
                <a:cubicBezTo>
                  <a:pt x="1586792" y="3848401"/>
                  <a:pt x="0" y="2261608"/>
                  <a:pt x="0" y="304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vál průměr 86,68 cm" hidden="1">
            <a:extLst>
              <a:ext uri="{FF2B5EF4-FFF2-40B4-BE49-F238E27FC236}">
                <a16:creationId xmlns:a16="http://schemas.microsoft.com/office/drawing/2014/main" id="{43922121-92D4-4A47-B445-2F9C818D529B}"/>
              </a:ext>
            </a:extLst>
          </p:cNvPr>
          <p:cNvSpPr>
            <a:spLocks noChangeAspect="1"/>
          </p:cNvSpPr>
          <p:nvPr userDrawn="1"/>
        </p:nvSpPr>
        <p:spPr>
          <a:xfrm>
            <a:off x="-3410400" y="3848400"/>
            <a:ext cx="31204800" cy="312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kapitola ořez">
            <a:extLst>
              <a:ext uri="{FF2B5EF4-FFF2-40B4-BE49-F238E27FC236}">
                <a16:creationId xmlns:a16="http://schemas.microsoft.com/office/drawing/2014/main" id="{BF079830-CB2C-4B7F-9621-63FB50C7BA72}"/>
              </a:ext>
            </a:extLst>
          </p:cNvPr>
          <p:cNvSpPr txBox="1"/>
          <p:nvPr userDrawn="1"/>
        </p:nvSpPr>
        <p:spPr>
          <a:xfrm>
            <a:off x="-18494" y="9507330"/>
            <a:ext cx="24439482" cy="4208670"/>
          </a:xfrm>
          <a:custGeom>
            <a:avLst/>
            <a:gdLst>
              <a:gd name="connsiteX0" fmla="*/ 20919996 w 24439482"/>
              <a:gd name="connsiteY0" fmla="*/ 1700736 h 4208670"/>
              <a:gd name="connsiteX1" fmla="*/ 22409176 w 24439482"/>
              <a:gd name="connsiteY1" fmla="*/ 2231697 h 4208670"/>
              <a:gd name="connsiteX2" fmla="*/ 22911100 w 24439482"/>
              <a:gd name="connsiteY2" fmla="*/ 3774804 h 4208670"/>
              <a:gd name="connsiteX3" fmla="*/ 22903258 w 24439482"/>
              <a:gd name="connsiteY3" fmla="*/ 4020257 h 4208670"/>
              <a:gd name="connsiteX4" fmla="*/ 22884008 w 24439482"/>
              <a:gd name="connsiteY4" fmla="*/ 4208670 h 4208670"/>
              <a:gd name="connsiteX5" fmla="*/ 21676876 w 24439482"/>
              <a:gd name="connsiteY5" fmla="*/ 4208670 h 4208670"/>
              <a:gd name="connsiteX6" fmla="*/ 21680140 w 24439482"/>
              <a:gd name="connsiteY6" fmla="*/ 4168618 h 4208670"/>
              <a:gd name="connsiteX7" fmla="*/ 21691548 w 24439482"/>
              <a:gd name="connsiteY7" fmla="*/ 3774804 h 4208670"/>
              <a:gd name="connsiteX8" fmla="*/ 21509028 w 24439482"/>
              <a:gd name="connsiteY8" fmla="*/ 2546956 h 4208670"/>
              <a:gd name="connsiteX9" fmla="*/ 20919996 w 24439482"/>
              <a:gd name="connsiteY9" fmla="*/ 2165327 h 4208670"/>
              <a:gd name="connsiteX10" fmla="*/ 20330960 w 24439482"/>
              <a:gd name="connsiteY10" fmla="*/ 2546956 h 4208670"/>
              <a:gd name="connsiteX11" fmla="*/ 20148440 w 24439482"/>
              <a:gd name="connsiteY11" fmla="*/ 3774804 h 4208670"/>
              <a:gd name="connsiteX12" fmla="*/ 20159848 w 24439482"/>
              <a:gd name="connsiteY12" fmla="*/ 4168618 h 4208670"/>
              <a:gd name="connsiteX13" fmla="*/ 20163112 w 24439482"/>
              <a:gd name="connsiteY13" fmla="*/ 4208670 h 4208670"/>
              <a:gd name="connsiteX14" fmla="*/ 18955154 w 24439482"/>
              <a:gd name="connsiteY14" fmla="*/ 4208670 h 4208670"/>
              <a:gd name="connsiteX15" fmla="*/ 18936730 w 24439482"/>
              <a:gd name="connsiteY15" fmla="*/ 4028488 h 4208670"/>
              <a:gd name="connsiteX16" fmla="*/ 18928888 w 24439482"/>
              <a:gd name="connsiteY16" fmla="*/ 3783100 h 4208670"/>
              <a:gd name="connsiteX17" fmla="*/ 19430816 w 24439482"/>
              <a:gd name="connsiteY17" fmla="*/ 2231697 h 4208670"/>
              <a:gd name="connsiteX18" fmla="*/ 20919996 w 24439482"/>
              <a:gd name="connsiteY18" fmla="*/ 1700736 h 4208670"/>
              <a:gd name="connsiteX19" fmla="*/ 14906937 w 24439482"/>
              <a:gd name="connsiteY19" fmla="*/ 1700736 h 4208670"/>
              <a:gd name="connsiteX20" fmla="*/ 15047974 w 24439482"/>
              <a:gd name="connsiteY20" fmla="*/ 1775402 h 4208670"/>
              <a:gd name="connsiteX21" fmla="*/ 15047974 w 24439482"/>
              <a:gd name="connsiteY21" fmla="*/ 4208670 h 4208670"/>
              <a:gd name="connsiteX22" fmla="*/ 13878198 w 24439482"/>
              <a:gd name="connsiteY22" fmla="*/ 4208670 h 4208670"/>
              <a:gd name="connsiteX23" fmla="*/ 13878198 w 24439482"/>
              <a:gd name="connsiteY23" fmla="*/ 2845622 h 4208670"/>
              <a:gd name="connsiteX24" fmla="*/ 13766199 w 24439482"/>
              <a:gd name="connsiteY24" fmla="*/ 2434956 h 4208670"/>
              <a:gd name="connsiteX25" fmla="*/ 13363830 w 24439482"/>
              <a:gd name="connsiteY25" fmla="*/ 2306364 h 4208670"/>
              <a:gd name="connsiteX26" fmla="*/ 13388718 w 24439482"/>
              <a:gd name="connsiteY26" fmla="*/ 1982809 h 4208670"/>
              <a:gd name="connsiteX27" fmla="*/ 13836717 w 24439482"/>
              <a:gd name="connsiteY27" fmla="*/ 1908142 h 4208670"/>
              <a:gd name="connsiteX28" fmla="*/ 14906937 w 24439482"/>
              <a:gd name="connsiteY28" fmla="*/ 1700736 h 4208670"/>
              <a:gd name="connsiteX29" fmla="*/ 9988037 w 24439482"/>
              <a:gd name="connsiteY29" fmla="*/ 1700736 h 4208670"/>
              <a:gd name="connsiteX30" fmla="*/ 10137371 w 24439482"/>
              <a:gd name="connsiteY30" fmla="*/ 1775402 h 4208670"/>
              <a:gd name="connsiteX31" fmla="*/ 10220332 w 24439482"/>
              <a:gd name="connsiteY31" fmla="*/ 2331252 h 4208670"/>
              <a:gd name="connsiteX32" fmla="*/ 11398404 w 24439482"/>
              <a:gd name="connsiteY32" fmla="*/ 1700736 h 4208670"/>
              <a:gd name="connsiteX33" fmla="*/ 12534994 w 24439482"/>
              <a:gd name="connsiteY33" fmla="*/ 2198512 h 4208670"/>
              <a:gd name="connsiteX34" fmla="*/ 12933214 w 24439482"/>
              <a:gd name="connsiteY34" fmla="*/ 3658657 h 4208670"/>
              <a:gd name="connsiteX35" fmla="*/ 12903400 w 24439482"/>
              <a:gd name="connsiteY35" fmla="*/ 4161619 h 4208670"/>
              <a:gd name="connsiteX36" fmla="*/ 12895687 w 24439482"/>
              <a:gd name="connsiteY36" fmla="*/ 4208670 h 4208670"/>
              <a:gd name="connsiteX37" fmla="*/ 11686170 w 24439482"/>
              <a:gd name="connsiteY37" fmla="*/ 4208670 h 4208670"/>
              <a:gd name="connsiteX38" fmla="*/ 11699664 w 24439482"/>
              <a:gd name="connsiteY38" fmla="*/ 4066989 h 4208670"/>
              <a:gd name="connsiteX39" fmla="*/ 11713663 w 24439482"/>
              <a:gd name="connsiteY39" fmla="*/ 3658657 h 4208670"/>
              <a:gd name="connsiteX40" fmla="*/ 11547739 w 24439482"/>
              <a:gd name="connsiteY40" fmla="*/ 2555252 h 4208670"/>
              <a:gd name="connsiteX41" fmla="*/ 11033369 w 24439482"/>
              <a:gd name="connsiteY41" fmla="*/ 2198512 h 4208670"/>
              <a:gd name="connsiteX42" fmla="*/ 10473370 w 24439482"/>
              <a:gd name="connsiteY42" fmla="*/ 2546956 h 4208670"/>
              <a:gd name="connsiteX43" fmla="*/ 10270112 w 24439482"/>
              <a:gd name="connsiteY43" fmla="*/ 3559102 h 4208670"/>
              <a:gd name="connsiteX44" fmla="*/ 10270112 w 24439482"/>
              <a:gd name="connsiteY44" fmla="*/ 4208670 h 4208670"/>
              <a:gd name="connsiteX45" fmla="*/ 9100336 w 24439482"/>
              <a:gd name="connsiteY45" fmla="*/ 4208670 h 4208670"/>
              <a:gd name="connsiteX46" fmla="*/ 9100336 w 24439482"/>
              <a:gd name="connsiteY46" fmla="*/ 2845622 h 4208670"/>
              <a:gd name="connsiteX47" fmla="*/ 8988334 w 24439482"/>
              <a:gd name="connsiteY47" fmla="*/ 2434956 h 4208670"/>
              <a:gd name="connsiteX48" fmla="*/ 8585968 w 24439482"/>
              <a:gd name="connsiteY48" fmla="*/ 2306364 h 4208670"/>
              <a:gd name="connsiteX49" fmla="*/ 8610854 w 24439482"/>
              <a:gd name="connsiteY49" fmla="*/ 1982809 h 4208670"/>
              <a:gd name="connsiteX50" fmla="*/ 8731153 w 24439482"/>
              <a:gd name="connsiteY50" fmla="*/ 1957920 h 4208670"/>
              <a:gd name="connsiteX51" fmla="*/ 8843151 w 24439482"/>
              <a:gd name="connsiteY51" fmla="*/ 1941328 h 4208670"/>
              <a:gd name="connsiteX52" fmla="*/ 9390706 w 24439482"/>
              <a:gd name="connsiteY52" fmla="*/ 1837624 h 4208670"/>
              <a:gd name="connsiteX53" fmla="*/ 9988037 w 24439482"/>
              <a:gd name="connsiteY53" fmla="*/ 1700736 h 4208670"/>
              <a:gd name="connsiteX54" fmla="*/ 5966965 w 24439482"/>
              <a:gd name="connsiteY54" fmla="*/ 1700736 h 4208670"/>
              <a:gd name="connsiteX55" fmla="*/ 7298518 w 24439482"/>
              <a:gd name="connsiteY55" fmla="*/ 2032587 h 4208670"/>
              <a:gd name="connsiteX56" fmla="*/ 7750664 w 24439482"/>
              <a:gd name="connsiteY56" fmla="*/ 3011547 h 4208670"/>
              <a:gd name="connsiteX57" fmla="*/ 7750664 w 24439482"/>
              <a:gd name="connsiteY57" fmla="*/ 4208670 h 4208670"/>
              <a:gd name="connsiteX58" fmla="*/ 6580889 w 24439482"/>
              <a:gd name="connsiteY58" fmla="*/ 4208670 h 4208670"/>
              <a:gd name="connsiteX59" fmla="*/ 6580889 w 24439482"/>
              <a:gd name="connsiteY59" fmla="*/ 3940730 h 4208670"/>
              <a:gd name="connsiteX60" fmla="*/ 6166076 w 24439482"/>
              <a:gd name="connsiteY60" fmla="*/ 3973915 h 4208670"/>
              <a:gd name="connsiteX61" fmla="*/ 5510670 w 24439482"/>
              <a:gd name="connsiteY61" fmla="*/ 4181322 h 4208670"/>
              <a:gd name="connsiteX62" fmla="*/ 5486489 w 24439482"/>
              <a:gd name="connsiteY62" fmla="*/ 4208670 h 4208670"/>
              <a:gd name="connsiteX63" fmla="*/ 4393783 w 24439482"/>
              <a:gd name="connsiteY63" fmla="*/ 4208670 h 4208670"/>
              <a:gd name="connsiteX64" fmla="*/ 4449784 w 24439482"/>
              <a:gd name="connsiteY64" fmla="*/ 4122989 h 4208670"/>
              <a:gd name="connsiteX65" fmla="*/ 4631265 w 24439482"/>
              <a:gd name="connsiteY65" fmla="*/ 3953174 h 4208670"/>
              <a:gd name="connsiteX66" fmla="*/ 5850818 w 24439482"/>
              <a:gd name="connsiteY66" fmla="*/ 3583990 h 4208670"/>
              <a:gd name="connsiteX67" fmla="*/ 6580889 w 24439482"/>
              <a:gd name="connsiteY67" fmla="*/ 3534213 h 4208670"/>
              <a:gd name="connsiteX68" fmla="*/ 6580889 w 24439482"/>
              <a:gd name="connsiteY68" fmla="*/ 3053029 h 4208670"/>
              <a:gd name="connsiteX69" fmla="*/ 6444001 w 24439482"/>
              <a:gd name="connsiteY69" fmla="*/ 2248290 h 4208670"/>
              <a:gd name="connsiteX70" fmla="*/ 5966965 w 24439482"/>
              <a:gd name="connsiteY70" fmla="*/ 2024291 h 4208670"/>
              <a:gd name="connsiteX71" fmla="*/ 5581189 w 24439482"/>
              <a:gd name="connsiteY71" fmla="*/ 2144586 h 4208670"/>
              <a:gd name="connsiteX72" fmla="*/ 5427707 w 24439482"/>
              <a:gd name="connsiteY72" fmla="*/ 2447400 h 4208670"/>
              <a:gd name="connsiteX73" fmla="*/ 5610225 w 24439482"/>
              <a:gd name="connsiteY73" fmla="*/ 2795844 h 4208670"/>
              <a:gd name="connsiteX74" fmla="*/ 5411115 w 24439482"/>
              <a:gd name="connsiteY74" fmla="*/ 3127695 h 4208670"/>
              <a:gd name="connsiteX75" fmla="*/ 5029485 w 24439482"/>
              <a:gd name="connsiteY75" fmla="*/ 3252140 h 4208670"/>
              <a:gd name="connsiteX76" fmla="*/ 4573191 w 24439482"/>
              <a:gd name="connsiteY76" fmla="*/ 3077918 h 4208670"/>
              <a:gd name="connsiteX77" fmla="*/ 4390673 w 24439482"/>
              <a:gd name="connsiteY77" fmla="*/ 2646511 h 4208670"/>
              <a:gd name="connsiteX78" fmla="*/ 4809635 w 24439482"/>
              <a:gd name="connsiteY78" fmla="*/ 1953772 h 4208670"/>
              <a:gd name="connsiteX79" fmla="*/ 5966965 w 24439482"/>
              <a:gd name="connsiteY79" fmla="*/ 1700736 h 4208670"/>
              <a:gd name="connsiteX80" fmla="*/ 17003340 w 24439482"/>
              <a:gd name="connsiteY80" fmla="*/ 937478 h 4208670"/>
              <a:gd name="connsiteX81" fmla="*/ 17542600 w 24439482"/>
              <a:gd name="connsiteY81" fmla="*/ 937478 h 4208670"/>
              <a:gd name="connsiteX82" fmla="*/ 17542600 w 24439482"/>
              <a:gd name="connsiteY82" fmla="*/ 1816883 h 4208670"/>
              <a:gd name="connsiteX83" fmla="*/ 18604524 w 24439482"/>
              <a:gd name="connsiteY83" fmla="*/ 1816883 h 4208670"/>
              <a:gd name="connsiteX84" fmla="*/ 18604524 w 24439482"/>
              <a:gd name="connsiteY84" fmla="*/ 2356142 h 4208670"/>
              <a:gd name="connsiteX85" fmla="*/ 17534304 w 24439482"/>
              <a:gd name="connsiteY85" fmla="*/ 2356142 h 4208670"/>
              <a:gd name="connsiteX86" fmla="*/ 17534304 w 24439482"/>
              <a:gd name="connsiteY86" fmla="*/ 4208670 h 4208670"/>
              <a:gd name="connsiteX87" fmla="*/ 16356233 w 24439482"/>
              <a:gd name="connsiteY87" fmla="*/ 4208670 h 4208670"/>
              <a:gd name="connsiteX88" fmla="*/ 16356233 w 24439482"/>
              <a:gd name="connsiteY88" fmla="*/ 2356142 h 4208670"/>
              <a:gd name="connsiteX89" fmla="*/ 15767196 w 24439482"/>
              <a:gd name="connsiteY89" fmla="*/ 2356142 h 4208670"/>
              <a:gd name="connsiteX90" fmla="*/ 15767196 w 24439482"/>
              <a:gd name="connsiteY90" fmla="*/ 1974513 h 4208670"/>
              <a:gd name="connsiteX91" fmla="*/ 16493121 w 24439482"/>
              <a:gd name="connsiteY91" fmla="*/ 1555551 h 4208670"/>
              <a:gd name="connsiteX92" fmla="*/ 17003340 w 24439482"/>
              <a:gd name="connsiteY92" fmla="*/ 937478 h 4208670"/>
              <a:gd name="connsiteX93" fmla="*/ 24439482 w 24439482"/>
              <a:gd name="connsiteY93" fmla="*/ 93346 h 4208670"/>
              <a:gd name="connsiteX94" fmla="*/ 24439482 w 24439482"/>
              <a:gd name="connsiteY94" fmla="*/ 4208670 h 4208670"/>
              <a:gd name="connsiteX95" fmla="*/ 23835512 w 24439482"/>
              <a:gd name="connsiteY95" fmla="*/ 4208670 h 4208670"/>
              <a:gd name="connsiteX96" fmla="*/ 23835512 w 24439482"/>
              <a:gd name="connsiteY96" fmla="*/ 1153182 h 4208670"/>
              <a:gd name="connsiteX97" fmla="*/ 23723512 w 24439482"/>
              <a:gd name="connsiteY97" fmla="*/ 734220 h 4208670"/>
              <a:gd name="connsiteX98" fmla="*/ 23321140 w 24439482"/>
              <a:gd name="connsiteY98" fmla="*/ 605627 h 4208670"/>
              <a:gd name="connsiteX99" fmla="*/ 23346028 w 24439482"/>
              <a:gd name="connsiteY99" fmla="*/ 282072 h 4208670"/>
              <a:gd name="connsiteX100" fmla="*/ 23794028 w 24439482"/>
              <a:gd name="connsiteY100" fmla="*/ 207406 h 4208670"/>
              <a:gd name="connsiteX101" fmla="*/ 24360638 w 24439482"/>
              <a:gd name="connsiteY101" fmla="*/ 108240 h 4208670"/>
              <a:gd name="connsiteX102" fmla="*/ 14384271 w 24439482"/>
              <a:gd name="connsiteY102" fmla="*/ 41481 h 4208670"/>
              <a:gd name="connsiteX103" fmla="*/ 14873751 w 24439482"/>
              <a:gd name="connsiteY103" fmla="*/ 190814 h 4208670"/>
              <a:gd name="connsiteX104" fmla="*/ 15039677 w 24439482"/>
              <a:gd name="connsiteY104" fmla="*/ 622220 h 4208670"/>
              <a:gd name="connsiteX105" fmla="*/ 14873751 w 24439482"/>
              <a:gd name="connsiteY105" fmla="*/ 1053626 h 4208670"/>
              <a:gd name="connsiteX106" fmla="*/ 14384271 w 24439482"/>
              <a:gd name="connsiteY106" fmla="*/ 1202960 h 4208670"/>
              <a:gd name="connsiteX107" fmla="*/ 13886496 w 24439482"/>
              <a:gd name="connsiteY107" fmla="*/ 1053626 h 4208670"/>
              <a:gd name="connsiteX108" fmla="*/ 13720569 w 24439482"/>
              <a:gd name="connsiteY108" fmla="*/ 622220 h 4208670"/>
              <a:gd name="connsiteX109" fmla="*/ 14384271 w 24439482"/>
              <a:gd name="connsiteY109" fmla="*/ 41481 h 4208670"/>
              <a:gd name="connsiteX110" fmla="*/ 889826 w 24439482"/>
              <a:gd name="connsiteY110" fmla="*/ 0 h 4208670"/>
              <a:gd name="connsiteX111" fmla="*/ 1039159 w 24439482"/>
              <a:gd name="connsiteY111" fmla="*/ 82962 h 4208670"/>
              <a:gd name="connsiteX112" fmla="*/ 1039159 w 24439482"/>
              <a:gd name="connsiteY112" fmla="*/ 3600582 h 4208670"/>
              <a:gd name="connsiteX113" fmla="*/ 2200638 w 24439482"/>
              <a:gd name="connsiteY113" fmla="*/ 2480586 h 4208670"/>
              <a:gd name="connsiteX114" fmla="*/ 2267006 w 24439482"/>
              <a:gd name="connsiteY114" fmla="*/ 2331252 h 4208670"/>
              <a:gd name="connsiteX115" fmla="*/ 2138415 w 24439482"/>
              <a:gd name="connsiteY115" fmla="*/ 2144586 h 4208670"/>
              <a:gd name="connsiteX116" fmla="*/ 1843896 w 24439482"/>
              <a:gd name="connsiteY116" fmla="*/ 2090660 h 4208670"/>
              <a:gd name="connsiteX117" fmla="*/ 1910267 w 24439482"/>
              <a:gd name="connsiteY117" fmla="*/ 1767106 h 4208670"/>
              <a:gd name="connsiteX118" fmla="*/ 3843300 w 24439482"/>
              <a:gd name="connsiteY118" fmla="*/ 1767106 h 4208670"/>
              <a:gd name="connsiteX119" fmla="*/ 3776929 w 24439482"/>
              <a:gd name="connsiteY119" fmla="*/ 2090660 h 4208670"/>
              <a:gd name="connsiteX120" fmla="*/ 3046858 w 24439482"/>
              <a:gd name="connsiteY120" fmla="*/ 2414215 h 4208670"/>
              <a:gd name="connsiteX121" fmla="*/ 2258710 w 24439482"/>
              <a:gd name="connsiteY121" fmla="*/ 3194065 h 4208670"/>
              <a:gd name="connsiteX122" fmla="*/ 2907886 w 24439482"/>
              <a:gd name="connsiteY122" fmla="*/ 4208670 h 4208670"/>
              <a:gd name="connsiteX123" fmla="*/ 1641138 w 24439482"/>
              <a:gd name="connsiteY123" fmla="*/ 4208670 h 4208670"/>
              <a:gd name="connsiteX124" fmla="*/ 1487156 w 24439482"/>
              <a:gd name="connsiteY124" fmla="*/ 3965619 h 4208670"/>
              <a:gd name="connsiteX125" fmla="*/ 1244105 w 24439482"/>
              <a:gd name="connsiteY125" fmla="*/ 4208670 h 4208670"/>
              <a:gd name="connsiteX126" fmla="*/ 0 w 24439482"/>
              <a:gd name="connsiteY126" fmla="*/ 4208670 h 4208670"/>
              <a:gd name="connsiteX127" fmla="*/ 0 w 24439482"/>
              <a:gd name="connsiteY127" fmla="*/ 176693 h 4208670"/>
              <a:gd name="connsiteX128" fmla="*/ 30513 w 24439482"/>
              <a:gd name="connsiteY128" fmla="*/ 171499 h 4208670"/>
              <a:gd name="connsiteX129" fmla="*/ 889826 w 24439482"/>
              <a:gd name="connsiteY129" fmla="*/ 0 h 42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4439482" h="4208670">
                <a:moveTo>
                  <a:pt x="20919996" y="1700736"/>
                </a:moveTo>
                <a:cubicBezTo>
                  <a:pt x="21578164" y="1700736"/>
                  <a:pt x="22074556" y="1877723"/>
                  <a:pt x="22409176" y="2231697"/>
                </a:cubicBezTo>
                <a:cubicBezTo>
                  <a:pt x="22743792" y="2585672"/>
                  <a:pt x="22911100" y="3100040"/>
                  <a:pt x="22911100" y="3774804"/>
                </a:cubicBezTo>
                <a:cubicBezTo>
                  <a:pt x="22911100" y="3859150"/>
                  <a:pt x="22908486" y="3940967"/>
                  <a:pt x="22903258" y="4020257"/>
                </a:cubicBezTo>
                <a:lnTo>
                  <a:pt x="22884008" y="4208670"/>
                </a:lnTo>
                <a:lnTo>
                  <a:pt x="21676876" y="4208670"/>
                </a:lnTo>
                <a:lnTo>
                  <a:pt x="21680140" y="4168618"/>
                </a:lnTo>
                <a:cubicBezTo>
                  <a:pt x="21687746" y="4047112"/>
                  <a:pt x="21691548" y="3915841"/>
                  <a:pt x="21691548" y="3774804"/>
                </a:cubicBezTo>
                <a:cubicBezTo>
                  <a:pt x="21691548" y="3210658"/>
                  <a:pt x="21630708" y="2801375"/>
                  <a:pt x="21509028" y="2546956"/>
                </a:cubicBezTo>
                <a:cubicBezTo>
                  <a:pt x="21387352" y="2292536"/>
                  <a:pt x="21191004" y="2165327"/>
                  <a:pt x="20919996" y="2165327"/>
                </a:cubicBezTo>
                <a:cubicBezTo>
                  <a:pt x="20648980" y="2165327"/>
                  <a:pt x="20452636" y="2292536"/>
                  <a:pt x="20330960" y="2546956"/>
                </a:cubicBezTo>
                <a:cubicBezTo>
                  <a:pt x="20209280" y="2801375"/>
                  <a:pt x="20148440" y="3210658"/>
                  <a:pt x="20148440" y="3774804"/>
                </a:cubicBezTo>
                <a:cubicBezTo>
                  <a:pt x="20148440" y="3915841"/>
                  <a:pt x="20152242" y="4047112"/>
                  <a:pt x="20159848" y="4168618"/>
                </a:cubicBezTo>
                <a:lnTo>
                  <a:pt x="20163112" y="4208670"/>
                </a:lnTo>
                <a:lnTo>
                  <a:pt x="18955154" y="4208670"/>
                </a:lnTo>
                <a:lnTo>
                  <a:pt x="18936730" y="4028488"/>
                </a:lnTo>
                <a:cubicBezTo>
                  <a:pt x="18931502" y="3949242"/>
                  <a:pt x="18928888" y="3867446"/>
                  <a:pt x="18928888" y="3783100"/>
                </a:cubicBezTo>
                <a:cubicBezTo>
                  <a:pt x="18928888" y="3102806"/>
                  <a:pt x="19096196" y="2585672"/>
                  <a:pt x="19430816" y="2231697"/>
                </a:cubicBezTo>
                <a:cubicBezTo>
                  <a:pt x="19765428" y="1877723"/>
                  <a:pt x="20261820" y="1700736"/>
                  <a:pt x="20919996" y="1700736"/>
                </a:cubicBezTo>
                <a:close/>
                <a:moveTo>
                  <a:pt x="14906937" y="1700736"/>
                </a:moveTo>
                <a:lnTo>
                  <a:pt x="15047974" y="1775402"/>
                </a:lnTo>
                <a:lnTo>
                  <a:pt x="15047974" y="4208670"/>
                </a:lnTo>
                <a:lnTo>
                  <a:pt x="13878198" y="4208670"/>
                </a:lnTo>
                <a:lnTo>
                  <a:pt x="13878198" y="2845622"/>
                </a:lnTo>
                <a:cubicBezTo>
                  <a:pt x="13878198" y="2646511"/>
                  <a:pt x="13840866" y="2509622"/>
                  <a:pt x="13766199" y="2434956"/>
                </a:cubicBezTo>
                <a:cubicBezTo>
                  <a:pt x="13691534" y="2360290"/>
                  <a:pt x="13557409" y="2317426"/>
                  <a:pt x="13363830" y="2306364"/>
                </a:cubicBezTo>
                <a:lnTo>
                  <a:pt x="13388718" y="1982809"/>
                </a:lnTo>
                <a:cubicBezTo>
                  <a:pt x="13471680" y="1966216"/>
                  <a:pt x="13621013" y="1941328"/>
                  <a:pt x="13836717" y="1908142"/>
                </a:cubicBezTo>
                <a:cubicBezTo>
                  <a:pt x="14428518" y="1808587"/>
                  <a:pt x="14785257" y="1739452"/>
                  <a:pt x="14906937" y="1700736"/>
                </a:cubicBezTo>
                <a:close/>
                <a:moveTo>
                  <a:pt x="9988037" y="1700736"/>
                </a:moveTo>
                <a:lnTo>
                  <a:pt x="10137371" y="1775402"/>
                </a:lnTo>
                <a:lnTo>
                  <a:pt x="10220332" y="2331252"/>
                </a:lnTo>
                <a:cubicBezTo>
                  <a:pt x="10458158" y="1910908"/>
                  <a:pt x="10850851" y="1700736"/>
                  <a:pt x="11398404" y="1700736"/>
                </a:cubicBezTo>
                <a:cubicBezTo>
                  <a:pt x="11890651" y="1700736"/>
                  <a:pt x="12269516" y="1866661"/>
                  <a:pt x="12534994" y="2198512"/>
                </a:cubicBezTo>
                <a:cubicBezTo>
                  <a:pt x="12800475" y="2530363"/>
                  <a:pt x="12933214" y="3017078"/>
                  <a:pt x="12933214" y="3658657"/>
                </a:cubicBezTo>
                <a:cubicBezTo>
                  <a:pt x="12933214" y="3837027"/>
                  <a:pt x="12923275" y="4004681"/>
                  <a:pt x="12903400" y="4161619"/>
                </a:cubicBezTo>
                <a:lnTo>
                  <a:pt x="12895687" y="4208670"/>
                </a:lnTo>
                <a:lnTo>
                  <a:pt x="11686170" y="4208670"/>
                </a:lnTo>
                <a:lnTo>
                  <a:pt x="11699664" y="4066989"/>
                </a:lnTo>
                <a:cubicBezTo>
                  <a:pt x="11708997" y="3939953"/>
                  <a:pt x="11713663" y="3803842"/>
                  <a:pt x="11713663" y="3658657"/>
                </a:cubicBezTo>
                <a:cubicBezTo>
                  <a:pt x="11713663" y="3160880"/>
                  <a:pt x="11658354" y="2793078"/>
                  <a:pt x="11547739" y="2555252"/>
                </a:cubicBezTo>
                <a:cubicBezTo>
                  <a:pt x="11437123" y="2317426"/>
                  <a:pt x="11265665" y="2198512"/>
                  <a:pt x="11033369" y="2198512"/>
                </a:cubicBezTo>
                <a:cubicBezTo>
                  <a:pt x="10795540" y="2198512"/>
                  <a:pt x="10608878" y="2314660"/>
                  <a:pt x="10473370" y="2546956"/>
                </a:cubicBezTo>
                <a:cubicBezTo>
                  <a:pt x="10337866" y="2779252"/>
                  <a:pt x="10270112" y="3116634"/>
                  <a:pt x="10270112" y="3559102"/>
                </a:cubicBezTo>
                <a:lnTo>
                  <a:pt x="10270112" y="4208670"/>
                </a:lnTo>
                <a:lnTo>
                  <a:pt x="9100336" y="4208670"/>
                </a:lnTo>
                <a:lnTo>
                  <a:pt x="9100336" y="2845622"/>
                </a:lnTo>
                <a:cubicBezTo>
                  <a:pt x="9100336" y="2646511"/>
                  <a:pt x="9063004" y="2509622"/>
                  <a:pt x="8988334" y="2434956"/>
                </a:cubicBezTo>
                <a:cubicBezTo>
                  <a:pt x="8913671" y="2360290"/>
                  <a:pt x="8779548" y="2317426"/>
                  <a:pt x="8585968" y="2306364"/>
                </a:cubicBezTo>
                <a:lnTo>
                  <a:pt x="8610854" y="1982809"/>
                </a:lnTo>
                <a:cubicBezTo>
                  <a:pt x="8649572" y="1971747"/>
                  <a:pt x="8689671" y="1963451"/>
                  <a:pt x="8731153" y="1957920"/>
                </a:cubicBezTo>
                <a:cubicBezTo>
                  <a:pt x="8772633" y="1952389"/>
                  <a:pt x="8809966" y="1946858"/>
                  <a:pt x="8843151" y="1941328"/>
                </a:cubicBezTo>
                <a:cubicBezTo>
                  <a:pt x="8937176" y="1924735"/>
                  <a:pt x="9119693" y="1890168"/>
                  <a:pt x="9390706" y="1837624"/>
                </a:cubicBezTo>
                <a:cubicBezTo>
                  <a:pt x="9661716" y="1785081"/>
                  <a:pt x="9860827" y="1739452"/>
                  <a:pt x="9988037" y="1700736"/>
                </a:cubicBezTo>
                <a:close/>
                <a:moveTo>
                  <a:pt x="5966965" y="1700736"/>
                </a:moveTo>
                <a:cubicBezTo>
                  <a:pt x="6553235" y="1700736"/>
                  <a:pt x="6997086" y="1811352"/>
                  <a:pt x="7298518" y="2032587"/>
                </a:cubicBezTo>
                <a:cubicBezTo>
                  <a:pt x="7599949" y="2253820"/>
                  <a:pt x="7750664" y="2580141"/>
                  <a:pt x="7750664" y="3011547"/>
                </a:cubicBezTo>
                <a:lnTo>
                  <a:pt x="7750664" y="4208670"/>
                </a:lnTo>
                <a:lnTo>
                  <a:pt x="6580889" y="4208670"/>
                </a:lnTo>
                <a:lnTo>
                  <a:pt x="6580889" y="3940730"/>
                </a:lnTo>
                <a:lnTo>
                  <a:pt x="6166076" y="3973915"/>
                </a:lnTo>
                <a:cubicBezTo>
                  <a:pt x="5861880" y="3996038"/>
                  <a:pt x="5643410" y="4065174"/>
                  <a:pt x="5510670" y="4181322"/>
                </a:cubicBezTo>
                <a:lnTo>
                  <a:pt x="5486489" y="4208670"/>
                </a:lnTo>
                <a:lnTo>
                  <a:pt x="4393783" y="4208670"/>
                </a:lnTo>
                <a:lnTo>
                  <a:pt x="4449784" y="4122989"/>
                </a:lnTo>
                <a:cubicBezTo>
                  <a:pt x="4501635" y="4061631"/>
                  <a:pt x="4562129" y="4005026"/>
                  <a:pt x="4631265" y="3953174"/>
                </a:cubicBezTo>
                <a:cubicBezTo>
                  <a:pt x="4907808" y="3745768"/>
                  <a:pt x="5314325" y="3622706"/>
                  <a:pt x="5850818" y="3583990"/>
                </a:cubicBezTo>
                <a:lnTo>
                  <a:pt x="6580889" y="3534213"/>
                </a:lnTo>
                <a:lnTo>
                  <a:pt x="6580889" y="3053029"/>
                </a:lnTo>
                <a:cubicBezTo>
                  <a:pt x="6580889" y="2665870"/>
                  <a:pt x="6535260" y="2397623"/>
                  <a:pt x="6444001" y="2248290"/>
                </a:cubicBezTo>
                <a:cubicBezTo>
                  <a:pt x="6352742" y="2098957"/>
                  <a:pt x="6193730" y="2024291"/>
                  <a:pt x="5966965" y="2024291"/>
                </a:cubicBezTo>
                <a:cubicBezTo>
                  <a:pt x="5812101" y="2024291"/>
                  <a:pt x="5683509" y="2064389"/>
                  <a:pt x="5581189" y="2144586"/>
                </a:cubicBezTo>
                <a:cubicBezTo>
                  <a:pt x="5478868" y="2224784"/>
                  <a:pt x="5427707" y="2325722"/>
                  <a:pt x="5427707" y="2447400"/>
                </a:cubicBezTo>
                <a:cubicBezTo>
                  <a:pt x="5427707" y="2585672"/>
                  <a:pt x="5488547" y="2701820"/>
                  <a:pt x="5610225" y="2795844"/>
                </a:cubicBezTo>
                <a:cubicBezTo>
                  <a:pt x="5582571" y="2934115"/>
                  <a:pt x="5516201" y="3044733"/>
                  <a:pt x="5411115" y="3127695"/>
                </a:cubicBezTo>
                <a:cubicBezTo>
                  <a:pt x="5306029" y="3210658"/>
                  <a:pt x="5178819" y="3252140"/>
                  <a:pt x="5029485" y="3252140"/>
                </a:cubicBezTo>
                <a:cubicBezTo>
                  <a:pt x="4846968" y="3252140"/>
                  <a:pt x="4694869" y="3194065"/>
                  <a:pt x="4573191" y="3077918"/>
                </a:cubicBezTo>
                <a:cubicBezTo>
                  <a:pt x="4451511" y="2961769"/>
                  <a:pt x="4390673" y="2817968"/>
                  <a:pt x="4390673" y="2646511"/>
                </a:cubicBezTo>
                <a:cubicBezTo>
                  <a:pt x="4390673" y="2353376"/>
                  <a:pt x="4530327" y="2122463"/>
                  <a:pt x="4809635" y="1953772"/>
                </a:cubicBezTo>
                <a:cubicBezTo>
                  <a:pt x="5088943" y="1785081"/>
                  <a:pt x="5474720" y="1700736"/>
                  <a:pt x="5966965" y="1700736"/>
                </a:cubicBezTo>
                <a:close/>
                <a:moveTo>
                  <a:pt x="17003340" y="937478"/>
                </a:moveTo>
                <a:lnTo>
                  <a:pt x="17542600" y="937478"/>
                </a:lnTo>
                <a:lnTo>
                  <a:pt x="17542600" y="1816883"/>
                </a:lnTo>
                <a:lnTo>
                  <a:pt x="18604524" y="1816883"/>
                </a:lnTo>
                <a:lnTo>
                  <a:pt x="18604524" y="2356142"/>
                </a:lnTo>
                <a:lnTo>
                  <a:pt x="17534304" y="2356142"/>
                </a:lnTo>
                <a:lnTo>
                  <a:pt x="17534304" y="4208670"/>
                </a:lnTo>
                <a:lnTo>
                  <a:pt x="16356233" y="4208670"/>
                </a:lnTo>
                <a:lnTo>
                  <a:pt x="16356233" y="2356142"/>
                </a:lnTo>
                <a:lnTo>
                  <a:pt x="15767196" y="2356142"/>
                </a:lnTo>
                <a:lnTo>
                  <a:pt x="15767196" y="1974513"/>
                </a:lnTo>
                <a:cubicBezTo>
                  <a:pt x="16038207" y="1869426"/>
                  <a:pt x="16280183" y="1729773"/>
                  <a:pt x="16493121" y="1555551"/>
                </a:cubicBezTo>
                <a:cubicBezTo>
                  <a:pt x="16706057" y="1381329"/>
                  <a:pt x="16876132" y="1175305"/>
                  <a:pt x="17003340" y="937478"/>
                </a:cubicBezTo>
                <a:close/>
                <a:moveTo>
                  <a:pt x="24439482" y="93346"/>
                </a:moveTo>
                <a:lnTo>
                  <a:pt x="24439482" y="4208670"/>
                </a:lnTo>
                <a:lnTo>
                  <a:pt x="23835512" y="4208670"/>
                </a:lnTo>
                <a:lnTo>
                  <a:pt x="23835512" y="1153182"/>
                </a:lnTo>
                <a:cubicBezTo>
                  <a:pt x="23835512" y="948540"/>
                  <a:pt x="23798176" y="808886"/>
                  <a:pt x="23723512" y="734220"/>
                </a:cubicBezTo>
                <a:cubicBezTo>
                  <a:pt x="23648844" y="659553"/>
                  <a:pt x="23514720" y="616688"/>
                  <a:pt x="23321140" y="605627"/>
                </a:cubicBezTo>
                <a:lnTo>
                  <a:pt x="23346028" y="282072"/>
                </a:lnTo>
                <a:cubicBezTo>
                  <a:pt x="23428992" y="265480"/>
                  <a:pt x="23578324" y="240591"/>
                  <a:pt x="23794028" y="207406"/>
                </a:cubicBezTo>
                <a:cubicBezTo>
                  <a:pt x="24015954" y="170073"/>
                  <a:pt x="24204824" y="137017"/>
                  <a:pt x="24360638" y="108240"/>
                </a:cubicBezTo>
                <a:close/>
                <a:moveTo>
                  <a:pt x="14384271" y="41481"/>
                </a:moveTo>
                <a:cubicBezTo>
                  <a:pt x="14599974" y="41481"/>
                  <a:pt x="14763134" y="91258"/>
                  <a:pt x="14873751" y="190814"/>
                </a:cubicBezTo>
                <a:cubicBezTo>
                  <a:pt x="14984369" y="290369"/>
                  <a:pt x="15039677" y="434170"/>
                  <a:pt x="15039677" y="622220"/>
                </a:cubicBezTo>
                <a:cubicBezTo>
                  <a:pt x="15039677" y="810269"/>
                  <a:pt x="14984369" y="954071"/>
                  <a:pt x="14873751" y="1053626"/>
                </a:cubicBezTo>
                <a:cubicBezTo>
                  <a:pt x="14763134" y="1153182"/>
                  <a:pt x="14599974" y="1202960"/>
                  <a:pt x="14384271" y="1202960"/>
                </a:cubicBezTo>
                <a:cubicBezTo>
                  <a:pt x="14163037" y="1202960"/>
                  <a:pt x="13997112" y="1153182"/>
                  <a:pt x="13886496" y="1053626"/>
                </a:cubicBezTo>
                <a:cubicBezTo>
                  <a:pt x="13775878" y="954071"/>
                  <a:pt x="13720569" y="810269"/>
                  <a:pt x="13720569" y="622220"/>
                </a:cubicBezTo>
                <a:cubicBezTo>
                  <a:pt x="13720569" y="235060"/>
                  <a:pt x="13941804" y="41481"/>
                  <a:pt x="14384271" y="41481"/>
                </a:cubicBezTo>
                <a:close/>
                <a:moveTo>
                  <a:pt x="889826" y="0"/>
                </a:moveTo>
                <a:lnTo>
                  <a:pt x="1039159" y="82962"/>
                </a:lnTo>
                <a:lnTo>
                  <a:pt x="1039159" y="3600582"/>
                </a:lnTo>
                <a:lnTo>
                  <a:pt x="2200638" y="2480586"/>
                </a:lnTo>
                <a:cubicBezTo>
                  <a:pt x="2244883" y="2425278"/>
                  <a:pt x="2267006" y="2375500"/>
                  <a:pt x="2267006" y="2331252"/>
                </a:cubicBezTo>
                <a:cubicBezTo>
                  <a:pt x="2267006" y="2242759"/>
                  <a:pt x="2224143" y="2180537"/>
                  <a:pt x="2138415" y="2144586"/>
                </a:cubicBezTo>
                <a:cubicBezTo>
                  <a:pt x="2052685" y="2108636"/>
                  <a:pt x="1954514" y="2090660"/>
                  <a:pt x="1843896" y="2090660"/>
                </a:cubicBezTo>
                <a:lnTo>
                  <a:pt x="1910267" y="1767106"/>
                </a:lnTo>
                <a:lnTo>
                  <a:pt x="3843300" y="1767106"/>
                </a:lnTo>
                <a:lnTo>
                  <a:pt x="3776929" y="2090660"/>
                </a:lnTo>
                <a:cubicBezTo>
                  <a:pt x="3467201" y="2107253"/>
                  <a:pt x="3223845" y="2215104"/>
                  <a:pt x="3046858" y="2414215"/>
                </a:cubicBezTo>
                <a:lnTo>
                  <a:pt x="2258710" y="3194065"/>
                </a:lnTo>
                <a:lnTo>
                  <a:pt x="2907886" y="4208670"/>
                </a:lnTo>
                <a:lnTo>
                  <a:pt x="1641138" y="4208670"/>
                </a:lnTo>
                <a:lnTo>
                  <a:pt x="1487156" y="3965619"/>
                </a:lnTo>
                <a:lnTo>
                  <a:pt x="1244105" y="4208670"/>
                </a:lnTo>
                <a:lnTo>
                  <a:pt x="0" y="4208670"/>
                </a:lnTo>
                <a:lnTo>
                  <a:pt x="0" y="176693"/>
                </a:lnTo>
                <a:lnTo>
                  <a:pt x="30513" y="171499"/>
                </a:lnTo>
                <a:cubicBezTo>
                  <a:pt x="496918" y="91043"/>
                  <a:pt x="783356" y="33876"/>
                  <a:pt x="889826" y="0"/>
                </a:cubicBezTo>
                <a:close/>
              </a:path>
            </a:pathLst>
          </a:custGeom>
          <a:solidFill>
            <a:srgbClr val="EDF5F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65300" b="1" dirty="0">
              <a:solidFill>
                <a:srgbClr val="EDF5FC"/>
              </a:solidFill>
              <a:latin typeface="+mj-lt"/>
            </a:endParaRPr>
          </a:p>
        </p:txBody>
      </p:sp>
      <p:sp>
        <p:nvSpPr>
          <p:cNvPr id="11" name="Zástupný text Podnadpis">
            <a:extLst>
              <a:ext uri="{FF2B5EF4-FFF2-40B4-BE49-F238E27FC236}">
                <a16:creationId xmlns:a16="http://schemas.microsoft.com/office/drawing/2014/main" id="{DBF4C9EC-07B3-401C-A50F-D18FE771B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8713" y="6857999"/>
            <a:ext cx="19586575" cy="5472113"/>
          </a:xfrm>
        </p:spPr>
        <p:txBody>
          <a:bodyPr>
            <a:noAutofit/>
          </a:bodyPr>
          <a:lstStyle>
            <a:lvl1pPr algn="ctr">
              <a:defRPr sz="7200">
                <a:latin typeface="+mj-lt"/>
              </a:defRPr>
            </a:lvl1pPr>
            <a:lvl2pPr algn="ctr">
              <a:defRPr sz="7200">
                <a:latin typeface="+mj-lt"/>
              </a:defRPr>
            </a:lvl2pPr>
            <a:lvl3pPr algn="ctr">
              <a:defRPr sz="7200">
                <a:latin typeface="+mj-lt"/>
              </a:defRPr>
            </a:lvl3pPr>
            <a:lvl4pPr algn="ctr">
              <a:defRPr sz="7200">
                <a:latin typeface="+mj-lt"/>
              </a:defRPr>
            </a:lvl4pPr>
            <a:lvl5pPr algn="ctr">
              <a:defRPr sz="7200">
                <a:latin typeface="+mj-lt"/>
              </a:defRPr>
            </a:lvl5pPr>
          </a:lstStyle>
          <a:p>
            <a:pPr lvl="0"/>
            <a:r>
              <a:rPr lang="cs-CZ" dirty="0"/>
              <a:t>Podnadpis nebo popis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3" y="1385889"/>
            <a:ext cx="19586576" cy="5040000"/>
          </a:xfrm>
        </p:spPr>
        <p:txBody>
          <a:bodyPr anchor="b" anchorCtr="0">
            <a:normAutofit/>
          </a:bodyPr>
          <a:lstStyle>
            <a:lvl1pPr algn="ctr">
              <a:defRPr sz="14300"/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cxnSp>
        <p:nvCxnSpPr>
          <p:cNvPr id="16" name="Podnadpis úč. Y 21,71 cm" hidden="1">
            <a:extLst>
              <a:ext uri="{FF2B5EF4-FFF2-40B4-BE49-F238E27FC236}">
                <a16:creationId xmlns:a16="http://schemas.microsoft.com/office/drawing/2014/main" id="{EABEDC40-4041-4E85-8A89-755B30D2FAF7}"/>
              </a:ext>
            </a:extLst>
          </p:cNvPr>
          <p:cNvCxnSpPr/>
          <p:nvPr userDrawn="1"/>
        </p:nvCxnSpPr>
        <p:spPr>
          <a:xfrm>
            <a:off x="0" y="78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adpis úč. Y 16,49 cm" hidden="1">
            <a:extLst>
              <a:ext uri="{FF2B5EF4-FFF2-40B4-BE49-F238E27FC236}">
                <a16:creationId xmlns:a16="http://schemas.microsoft.com/office/drawing/2014/main" id="{45D38BD9-E549-4ACF-9FDE-A47AD8DA1A76}"/>
              </a:ext>
            </a:extLst>
          </p:cNvPr>
          <p:cNvCxnSpPr/>
          <p:nvPr userDrawn="1"/>
        </p:nvCxnSpPr>
        <p:spPr>
          <a:xfrm>
            <a:off x="0" y="5936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apitola shora Y 26,42 cm" hidden="1">
            <a:extLst>
              <a:ext uri="{FF2B5EF4-FFF2-40B4-BE49-F238E27FC236}">
                <a16:creationId xmlns:a16="http://schemas.microsoft.com/office/drawing/2014/main" id="{F59F4CB9-6856-4449-9F6C-3818BCCBC5C9}"/>
              </a:ext>
            </a:extLst>
          </p:cNvPr>
          <p:cNvCxnSpPr/>
          <p:nvPr userDrawn="1"/>
        </p:nvCxnSpPr>
        <p:spPr>
          <a:xfrm>
            <a:off x="0" y="951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kapitola" hidden="1">
            <a:extLst>
              <a:ext uri="{FF2B5EF4-FFF2-40B4-BE49-F238E27FC236}">
                <a16:creationId xmlns:a16="http://schemas.microsoft.com/office/drawing/2014/main" id="{F030BDE9-3CFF-4CA4-9E38-297607F7993E}"/>
              </a:ext>
            </a:extLst>
          </p:cNvPr>
          <p:cNvSpPr txBox="1"/>
          <p:nvPr userDrawn="1"/>
        </p:nvSpPr>
        <p:spPr>
          <a:xfrm>
            <a:off x="-962330" y="7452663"/>
            <a:ext cx="32461200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300" b="1" dirty="0">
                <a:solidFill>
                  <a:srgbClr val="EDF5FC"/>
                </a:solidFill>
                <a:latin typeface="+mj-lt"/>
              </a:rPr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6496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4CC6695-2F7C-4B32-A217-01BD8F08C334}"/>
              </a:ext>
            </a:extLst>
          </p:cNvPr>
          <p:cNvSpPr>
            <a:spLocks noChangeAspect="1"/>
          </p:cNvSpPr>
          <p:nvPr userDrawn="1"/>
        </p:nvSpPr>
        <p:spPr>
          <a:xfrm>
            <a:off x="4" y="3848401"/>
            <a:ext cx="24383996" cy="9867602"/>
          </a:xfrm>
          <a:custGeom>
            <a:avLst/>
            <a:gdLst>
              <a:gd name="connsiteX0" fmla="*/ 12191998 w 24383996"/>
              <a:gd name="connsiteY0" fmla="*/ 0 h 9867602"/>
              <a:gd name="connsiteX1" fmla="*/ 24231566 w 24383996"/>
              <a:gd name="connsiteY1" fmla="*/ 5677824 h 9867602"/>
              <a:gd name="connsiteX2" fmla="*/ 24383996 w 24383996"/>
              <a:gd name="connsiteY2" fmla="*/ 5871793 h 9867602"/>
              <a:gd name="connsiteX3" fmla="*/ 24383996 w 24383996"/>
              <a:gd name="connsiteY3" fmla="*/ 9867602 h 9867602"/>
              <a:gd name="connsiteX4" fmla="*/ 0 w 24383996"/>
              <a:gd name="connsiteY4" fmla="*/ 9867602 h 9867602"/>
              <a:gd name="connsiteX5" fmla="*/ 0 w 24383996"/>
              <a:gd name="connsiteY5" fmla="*/ 5871790 h 9867602"/>
              <a:gd name="connsiteX6" fmla="*/ 152427 w 24383996"/>
              <a:gd name="connsiteY6" fmla="*/ 5677824 h 9867602"/>
              <a:gd name="connsiteX7" fmla="*/ 12191998 w 24383996"/>
              <a:gd name="connsiteY7" fmla="*/ 0 h 9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6" h="9867602">
                <a:moveTo>
                  <a:pt x="12191998" y="0"/>
                </a:moveTo>
                <a:cubicBezTo>
                  <a:pt x="17039042" y="0"/>
                  <a:pt x="21369858" y="2210234"/>
                  <a:pt x="24231566" y="5677824"/>
                </a:cubicBezTo>
                <a:lnTo>
                  <a:pt x="24383996" y="5871793"/>
                </a:lnTo>
                <a:lnTo>
                  <a:pt x="24383996" y="9867602"/>
                </a:lnTo>
                <a:lnTo>
                  <a:pt x="0" y="9867602"/>
                </a:lnTo>
                <a:lnTo>
                  <a:pt x="0" y="5871790"/>
                </a:lnTo>
                <a:lnTo>
                  <a:pt x="152427" y="5677824"/>
                </a:lnTo>
                <a:cubicBezTo>
                  <a:pt x="3014137" y="2210234"/>
                  <a:pt x="7344953" y="0"/>
                  <a:pt x="121919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47A52931-96DB-4B2F-8D25-1A6F986A5588}"/>
              </a:ext>
            </a:extLst>
          </p:cNvPr>
          <p:cNvSpPr>
            <a:spLocks noChangeAspect="1"/>
          </p:cNvSpPr>
          <p:nvPr userDrawn="1"/>
        </p:nvSpPr>
        <p:spPr>
          <a:xfrm>
            <a:off x="19774800" y="0"/>
            <a:ext cx="4609200" cy="3848401"/>
          </a:xfrm>
          <a:custGeom>
            <a:avLst/>
            <a:gdLst>
              <a:gd name="connsiteX0" fmla="*/ 15360 w 4609200"/>
              <a:gd name="connsiteY0" fmla="*/ 0 h 3848401"/>
              <a:gd name="connsiteX1" fmla="*/ 4609200 w 4609200"/>
              <a:gd name="connsiteY1" fmla="*/ 0 h 3848401"/>
              <a:gd name="connsiteX2" fmla="*/ 4609200 w 4609200"/>
              <a:gd name="connsiteY2" fmla="*/ 3685011 h 3848401"/>
              <a:gd name="connsiteX3" fmla="*/ 4598136 w 4609200"/>
              <a:gd name="connsiteY3" fmla="*/ 3689061 h 3848401"/>
              <a:gd name="connsiteX4" fmla="*/ 3544200 w 4609200"/>
              <a:gd name="connsiteY4" fmla="*/ 3848401 h 3848401"/>
              <a:gd name="connsiteX5" fmla="*/ 0 w 4609200"/>
              <a:gd name="connsiteY5" fmla="*/ 304200 h 38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9200" h="3848401">
                <a:moveTo>
                  <a:pt x="15360" y="0"/>
                </a:moveTo>
                <a:lnTo>
                  <a:pt x="4609200" y="0"/>
                </a:lnTo>
                <a:lnTo>
                  <a:pt x="4609200" y="3685011"/>
                </a:lnTo>
                <a:lnTo>
                  <a:pt x="4598136" y="3689061"/>
                </a:lnTo>
                <a:cubicBezTo>
                  <a:pt x="4265198" y="3792615"/>
                  <a:pt x="3911214" y="3848401"/>
                  <a:pt x="3544200" y="3848401"/>
                </a:cubicBezTo>
                <a:cubicBezTo>
                  <a:pt x="1586792" y="3848401"/>
                  <a:pt x="0" y="2261608"/>
                  <a:pt x="0" y="304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vál průměr 86,68 cm" hidden="1">
            <a:extLst>
              <a:ext uri="{FF2B5EF4-FFF2-40B4-BE49-F238E27FC236}">
                <a16:creationId xmlns:a16="http://schemas.microsoft.com/office/drawing/2014/main" id="{43922121-92D4-4A47-B445-2F9C818D529B}"/>
              </a:ext>
            </a:extLst>
          </p:cNvPr>
          <p:cNvSpPr>
            <a:spLocks noChangeAspect="1"/>
          </p:cNvSpPr>
          <p:nvPr userDrawn="1"/>
        </p:nvSpPr>
        <p:spPr>
          <a:xfrm>
            <a:off x="-3410400" y="3848400"/>
            <a:ext cx="31204800" cy="312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kapitola ořez">
            <a:extLst>
              <a:ext uri="{FF2B5EF4-FFF2-40B4-BE49-F238E27FC236}">
                <a16:creationId xmlns:a16="http://schemas.microsoft.com/office/drawing/2014/main" id="{BF079830-CB2C-4B7F-9621-63FB50C7BA72}"/>
              </a:ext>
            </a:extLst>
          </p:cNvPr>
          <p:cNvSpPr txBox="1"/>
          <p:nvPr userDrawn="1"/>
        </p:nvSpPr>
        <p:spPr>
          <a:xfrm>
            <a:off x="-18494" y="9507330"/>
            <a:ext cx="24439482" cy="4208670"/>
          </a:xfrm>
          <a:custGeom>
            <a:avLst/>
            <a:gdLst>
              <a:gd name="connsiteX0" fmla="*/ 20919996 w 24439482"/>
              <a:gd name="connsiteY0" fmla="*/ 1700736 h 4208670"/>
              <a:gd name="connsiteX1" fmla="*/ 22409176 w 24439482"/>
              <a:gd name="connsiteY1" fmla="*/ 2231697 h 4208670"/>
              <a:gd name="connsiteX2" fmla="*/ 22911100 w 24439482"/>
              <a:gd name="connsiteY2" fmla="*/ 3774804 h 4208670"/>
              <a:gd name="connsiteX3" fmla="*/ 22903258 w 24439482"/>
              <a:gd name="connsiteY3" fmla="*/ 4020257 h 4208670"/>
              <a:gd name="connsiteX4" fmla="*/ 22884008 w 24439482"/>
              <a:gd name="connsiteY4" fmla="*/ 4208670 h 4208670"/>
              <a:gd name="connsiteX5" fmla="*/ 21676876 w 24439482"/>
              <a:gd name="connsiteY5" fmla="*/ 4208670 h 4208670"/>
              <a:gd name="connsiteX6" fmla="*/ 21680140 w 24439482"/>
              <a:gd name="connsiteY6" fmla="*/ 4168618 h 4208670"/>
              <a:gd name="connsiteX7" fmla="*/ 21691548 w 24439482"/>
              <a:gd name="connsiteY7" fmla="*/ 3774804 h 4208670"/>
              <a:gd name="connsiteX8" fmla="*/ 21509028 w 24439482"/>
              <a:gd name="connsiteY8" fmla="*/ 2546956 h 4208670"/>
              <a:gd name="connsiteX9" fmla="*/ 20919996 w 24439482"/>
              <a:gd name="connsiteY9" fmla="*/ 2165327 h 4208670"/>
              <a:gd name="connsiteX10" fmla="*/ 20330960 w 24439482"/>
              <a:gd name="connsiteY10" fmla="*/ 2546956 h 4208670"/>
              <a:gd name="connsiteX11" fmla="*/ 20148440 w 24439482"/>
              <a:gd name="connsiteY11" fmla="*/ 3774804 h 4208670"/>
              <a:gd name="connsiteX12" fmla="*/ 20159848 w 24439482"/>
              <a:gd name="connsiteY12" fmla="*/ 4168618 h 4208670"/>
              <a:gd name="connsiteX13" fmla="*/ 20163112 w 24439482"/>
              <a:gd name="connsiteY13" fmla="*/ 4208670 h 4208670"/>
              <a:gd name="connsiteX14" fmla="*/ 18955154 w 24439482"/>
              <a:gd name="connsiteY14" fmla="*/ 4208670 h 4208670"/>
              <a:gd name="connsiteX15" fmla="*/ 18936730 w 24439482"/>
              <a:gd name="connsiteY15" fmla="*/ 4028488 h 4208670"/>
              <a:gd name="connsiteX16" fmla="*/ 18928888 w 24439482"/>
              <a:gd name="connsiteY16" fmla="*/ 3783100 h 4208670"/>
              <a:gd name="connsiteX17" fmla="*/ 19430816 w 24439482"/>
              <a:gd name="connsiteY17" fmla="*/ 2231697 h 4208670"/>
              <a:gd name="connsiteX18" fmla="*/ 20919996 w 24439482"/>
              <a:gd name="connsiteY18" fmla="*/ 1700736 h 4208670"/>
              <a:gd name="connsiteX19" fmla="*/ 14906937 w 24439482"/>
              <a:gd name="connsiteY19" fmla="*/ 1700736 h 4208670"/>
              <a:gd name="connsiteX20" fmla="*/ 15047974 w 24439482"/>
              <a:gd name="connsiteY20" fmla="*/ 1775402 h 4208670"/>
              <a:gd name="connsiteX21" fmla="*/ 15047974 w 24439482"/>
              <a:gd name="connsiteY21" fmla="*/ 4208670 h 4208670"/>
              <a:gd name="connsiteX22" fmla="*/ 13878198 w 24439482"/>
              <a:gd name="connsiteY22" fmla="*/ 4208670 h 4208670"/>
              <a:gd name="connsiteX23" fmla="*/ 13878198 w 24439482"/>
              <a:gd name="connsiteY23" fmla="*/ 2845622 h 4208670"/>
              <a:gd name="connsiteX24" fmla="*/ 13766199 w 24439482"/>
              <a:gd name="connsiteY24" fmla="*/ 2434956 h 4208670"/>
              <a:gd name="connsiteX25" fmla="*/ 13363830 w 24439482"/>
              <a:gd name="connsiteY25" fmla="*/ 2306364 h 4208670"/>
              <a:gd name="connsiteX26" fmla="*/ 13388718 w 24439482"/>
              <a:gd name="connsiteY26" fmla="*/ 1982809 h 4208670"/>
              <a:gd name="connsiteX27" fmla="*/ 13836717 w 24439482"/>
              <a:gd name="connsiteY27" fmla="*/ 1908142 h 4208670"/>
              <a:gd name="connsiteX28" fmla="*/ 14906937 w 24439482"/>
              <a:gd name="connsiteY28" fmla="*/ 1700736 h 4208670"/>
              <a:gd name="connsiteX29" fmla="*/ 9988037 w 24439482"/>
              <a:gd name="connsiteY29" fmla="*/ 1700736 h 4208670"/>
              <a:gd name="connsiteX30" fmla="*/ 10137371 w 24439482"/>
              <a:gd name="connsiteY30" fmla="*/ 1775402 h 4208670"/>
              <a:gd name="connsiteX31" fmla="*/ 10220332 w 24439482"/>
              <a:gd name="connsiteY31" fmla="*/ 2331252 h 4208670"/>
              <a:gd name="connsiteX32" fmla="*/ 11398404 w 24439482"/>
              <a:gd name="connsiteY32" fmla="*/ 1700736 h 4208670"/>
              <a:gd name="connsiteX33" fmla="*/ 12534994 w 24439482"/>
              <a:gd name="connsiteY33" fmla="*/ 2198512 h 4208670"/>
              <a:gd name="connsiteX34" fmla="*/ 12933214 w 24439482"/>
              <a:gd name="connsiteY34" fmla="*/ 3658657 h 4208670"/>
              <a:gd name="connsiteX35" fmla="*/ 12903400 w 24439482"/>
              <a:gd name="connsiteY35" fmla="*/ 4161619 h 4208670"/>
              <a:gd name="connsiteX36" fmla="*/ 12895687 w 24439482"/>
              <a:gd name="connsiteY36" fmla="*/ 4208670 h 4208670"/>
              <a:gd name="connsiteX37" fmla="*/ 11686170 w 24439482"/>
              <a:gd name="connsiteY37" fmla="*/ 4208670 h 4208670"/>
              <a:gd name="connsiteX38" fmla="*/ 11699664 w 24439482"/>
              <a:gd name="connsiteY38" fmla="*/ 4066989 h 4208670"/>
              <a:gd name="connsiteX39" fmla="*/ 11713663 w 24439482"/>
              <a:gd name="connsiteY39" fmla="*/ 3658657 h 4208670"/>
              <a:gd name="connsiteX40" fmla="*/ 11547739 w 24439482"/>
              <a:gd name="connsiteY40" fmla="*/ 2555252 h 4208670"/>
              <a:gd name="connsiteX41" fmla="*/ 11033369 w 24439482"/>
              <a:gd name="connsiteY41" fmla="*/ 2198512 h 4208670"/>
              <a:gd name="connsiteX42" fmla="*/ 10473370 w 24439482"/>
              <a:gd name="connsiteY42" fmla="*/ 2546956 h 4208670"/>
              <a:gd name="connsiteX43" fmla="*/ 10270112 w 24439482"/>
              <a:gd name="connsiteY43" fmla="*/ 3559102 h 4208670"/>
              <a:gd name="connsiteX44" fmla="*/ 10270112 w 24439482"/>
              <a:gd name="connsiteY44" fmla="*/ 4208670 h 4208670"/>
              <a:gd name="connsiteX45" fmla="*/ 9100336 w 24439482"/>
              <a:gd name="connsiteY45" fmla="*/ 4208670 h 4208670"/>
              <a:gd name="connsiteX46" fmla="*/ 9100336 w 24439482"/>
              <a:gd name="connsiteY46" fmla="*/ 2845622 h 4208670"/>
              <a:gd name="connsiteX47" fmla="*/ 8988334 w 24439482"/>
              <a:gd name="connsiteY47" fmla="*/ 2434956 h 4208670"/>
              <a:gd name="connsiteX48" fmla="*/ 8585968 w 24439482"/>
              <a:gd name="connsiteY48" fmla="*/ 2306364 h 4208670"/>
              <a:gd name="connsiteX49" fmla="*/ 8610854 w 24439482"/>
              <a:gd name="connsiteY49" fmla="*/ 1982809 h 4208670"/>
              <a:gd name="connsiteX50" fmla="*/ 8731153 w 24439482"/>
              <a:gd name="connsiteY50" fmla="*/ 1957920 h 4208670"/>
              <a:gd name="connsiteX51" fmla="*/ 8843151 w 24439482"/>
              <a:gd name="connsiteY51" fmla="*/ 1941328 h 4208670"/>
              <a:gd name="connsiteX52" fmla="*/ 9390706 w 24439482"/>
              <a:gd name="connsiteY52" fmla="*/ 1837624 h 4208670"/>
              <a:gd name="connsiteX53" fmla="*/ 9988037 w 24439482"/>
              <a:gd name="connsiteY53" fmla="*/ 1700736 h 4208670"/>
              <a:gd name="connsiteX54" fmla="*/ 5966965 w 24439482"/>
              <a:gd name="connsiteY54" fmla="*/ 1700736 h 4208670"/>
              <a:gd name="connsiteX55" fmla="*/ 7298518 w 24439482"/>
              <a:gd name="connsiteY55" fmla="*/ 2032587 h 4208670"/>
              <a:gd name="connsiteX56" fmla="*/ 7750664 w 24439482"/>
              <a:gd name="connsiteY56" fmla="*/ 3011547 h 4208670"/>
              <a:gd name="connsiteX57" fmla="*/ 7750664 w 24439482"/>
              <a:gd name="connsiteY57" fmla="*/ 4208670 h 4208670"/>
              <a:gd name="connsiteX58" fmla="*/ 6580889 w 24439482"/>
              <a:gd name="connsiteY58" fmla="*/ 4208670 h 4208670"/>
              <a:gd name="connsiteX59" fmla="*/ 6580889 w 24439482"/>
              <a:gd name="connsiteY59" fmla="*/ 3940730 h 4208670"/>
              <a:gd name="connsiteX60" fmla="*/ 6166076 w 24439482"/>
              <a:gd name="connsiteY60" fmla="*/ 3973915 h 4208670"/>
              <a:gd name="connsiteX61" fmla="*/ 5510670 w 24439482"/>
              <a:gd name="connsiteY61" fmla="*/ 4181322 h 4208670"/>
              <a:gd name="connsiteX62" fmla="*/ 5486489 w 24439482"/>
              <a:gd name="connsiteY62" fmla="*/ 4208670 h 4208670"/>
              <a:gd name="connsiteX63" fmla="*/ 4393783 w 24439482"/>
              <a:gd name="connsiteY63" fmla="*/ 4208670 h 4208670"/>
              <a:gd name="connsiteX64" fmla="*/ 4449784 w 24439482"/>
              <a:gd name="connsiteY64" fmla="*/ 4122989 h 4208670"/>
              <a:gd name="connsiteX65" fmla="*/ 4631265 w 24439482"/>
              <a:gd name="connsiteY65" fmla="*/ 3953174 h 4208670"/>
              <a:gd name="connsiteX66" fmla="*/ 5850818 w 24439482"/>
              <a:gd name="connsiteY66" fmla="*/ 3583990 h 4208670"/>
              <a:gd name="connsiteX67" fmla="*/ 6580889 w 24439482"/>
              <a:gd name="connsiteY67" fmla="*/ 3534213 h 4208670"/>
              <a:gd name="connsiteX68" fmla="*/ 6580889 w 24439482"/>
              <a:gd name="connsiteY68" fmla="*/ 3053029 h 4208670"/>
              <a:gd name="connsiteX69" fmla="*/ 6444001 w 24439482"/>
              <a:gd name="connsiteY69" fmla="*/ 2248290 h 4208670"/>
              <a:gd name="connsiteX70" fmla="*/ 5966965 w 24439482"/>
              <a:gd name="connsiteY70" fmla="*/ 2024291 h 4208670"/>
              <a:gd name="connsiteX71" fmla="*/ 5581189 w 24439482"/>
              <a:gd name="connsiteY71" fmla="*/ 2144586 h 4208670"/>
              <a:gd name="connsiteX72" fmla="*/ 5427707 w 24439482"/>
              <a:gd name="connsiteY72" fmla="*/ 2447400 h 4208670"/>
              <a:gd name="connsiteX73" fmla="*/ 5610225 w 24439482"/>
              <a:gd name="connsiteY73" fmla="*/ 2795844 h 4208670"/>
              <a:gd name="connsiteX74" fmla="*/ 5411115 w 24439482"/>
              <a:gd name="connsiteY74" fmla="*/ 3127695 h 4208670"/>
              <a:gd name="connsiteX75" fmla="*/ 5029485 w 24439482"/>
              <a:gd name="connsiteY75" fmla="*/ 3252140 h 4208670"/>
              <a:gd name="connsiteX76" fmla="*/ 4573191 w 24439482"/>
              <a:gd name="connsiteY76" fmla="*/ 3077918 h 4208670"/>
              <a:gd name="connsiteX77" fmla="*/ 4390673 w 24439482"/>
              <a:gd name="connsiteY77" fmla="*/ 2646511 h 4208670"/>
              <a:gd name="connsiteX78" fmla="*/ 4809635 w 24439482"/>
              <a:gd name="connsiteY78" fmla="*/ 1953772 h 4208670"/>
              <a:gd name="connsiteX79" fmla="*/ 5966965 w 24439482"/>
              <a:gd name="connsiteY79" fmla="*/ 1700736 h 4208670"/>
              <a:gd name="connsiteX80" fmla="*/ 17003340 w 24439482"/>
              <a:gd name="connsiteY80" fmla="*/ 937478 h 4208670"/>
              <a:gd name="connsiteX81" fmla="*/ 17542600 w 24439482"/>
              <a:gd name="connsiteY81" fmla="*/ 937478 h 4208670"/>
              <a:gd name="connsiteX82" fmla="*/ 17542600 w 24439482"/>
              <a:gd name="connsiteY82" fmla="*/ 1816883 h 4208670"/>
              <a:gd name="connsiteX83" fmla="*/ 18604524 w 24439482"/>
              <a:gd name="connsiteY83" fmla="*/ 1816883 h 4208670"/>
              <a:gd name="connsiteX84" fmla="*/ 18604524 w 24439482"/>
              <a:gd name="connsiteY84" fmla="*/ 2356142 h 4208670"/>
              <a:gd name="connsiteX85" fmla="*/ 17534304 w 24439482"/>
              <a:gd name="connsiteY85" fmla="*/ 2356142 h 4208670"/>
              <a:gd name="connsiteX86" fmla="*/ 17534304 w 24439482"/>
              <a:gd name="connsiteY86" fmla="*/ 4208670 h 4208670"/>
              <a:gd name="connsiteX87" fmla="*/ 16356233 w 24439482"/>
              <a:gd name="connsiteY87" fmla="*/ 4208670 h 4208670"/>
              <a:gd name="connsiteX88" fmla="*/ 16356233 w 24439482"/>
              <a:gd name="connsiteY88" fmla="*/ 2356142 h 4208670"/>
              <a:gd name="connsiteX89" fmla="*/ 15767196 w 24439482"/>
              <a:gd name="connsiteY89" fmla="*/ 2356142 h 4208670"/>
              <a:gd name="connsiteX90" fmla="*/ 15767196 w 24439482"/>
              <a:gd name="connsiteY90" fmla="*/ 1974513 h 4208670"/>
              <a:gd name="connsiteX91" fmla="*/ 16493121 w 24439482"/>
              <a:gd name="connsiteY91" fmla="*/ 1555551 h 4208670"/>
              <a:gd name="connsiteX92" fmla="*/ 17003340 w 24439482"/>
              <a:gd name="connsiteY92" fmla="*/ 937478 h 4208670"/>
              <a:gd name="connsiteX93" fmla="*/ 24439482 w 24439482"/>
              <a:gd name="connsiteY93" fmla="*/ 93346 h 4208670"/>
              <a:gd name="connsiteX94" fmla="*/ 24439482 w 24439482"/>
              <a:gd name="connsiteY94" fmla="*/ 4208670 h 4208670"/>
              <a:gd name="connsiteX95" fmla="*/ 23835512 w 24439482"/>
              <a:gd name="connsiteY95" fmla="*/ 4208670 h 4208670"/>
              <a:gd name="connsiteX96" fmla="*/ 23835512 w 24439482"/>
              <a:gd name="connsiteY96" fmla="*/ 1153182 h 4208670"/>
              <a:gd name="connsiteX97" fmla="*/ 23723512 w 24439482"/>
              <a:gd name="connsiteY97" fmla="*/ 734220 h 4208670"/>
              <a:gd name="connsiteX98" fmla="*/ 23321140 w 24439482"/>
              <a:gd name="connsiteY98" fmla="*/ 605627 h 4208670"/>
              <a:gd name="connsiteX99" fmla="*/ 23346028 w 24439482"/>
              <a:gd name="connsiteY99" fmla="*/ 282072 h 4208670"/>
              <a:gd name="connsiteX100" fmla="*/ 23794028 w 24439482"/>
              <a:gd name="connsiteY100" fmla="*/ 207406 h 4208670"/>
              <a:gd name="connsiteX101" fmla="*/ 24360638 w 24439482"/>
              <a:gd name="connsiteY101" fmla="*/ 108240 h 4208670"/>
              <a:gd name="connsiteX102" fmla="*/ 14384271 w 24439482"/>
              <a:gd name="connsiteY102" fmla="*/ 41481 h 4208670"/>
              <a:gd name="connsiteX103" fmla="*/ 14873751 w 24439482"/>
              <a:gd name="connsiteY103" fmla="*/ 190814 h 4208670"/>
              <a:gd name="connsiteX104" fmla="*/ 15039677 w 24439482"/>
              <a:gd name="connsiteY104" fmla="*/ 622220 h 4208670"/>
              <a:gd name="connsiteX105" fmla="*/ 14873751 w 24439482"/>
              <a:gd name="connsiteY105" fmla="*/ 1053626 h 4208670"/>
              <a:gd name="connsiteX106" fmla="*/ 14384271 w 24439482"/>
              <a:gd name="connsiteY106" fmla="*/ 1202960 h 4208670"/>
              <a:gd name="connsiteX107" fmla="*/ 13886496 w 24439482"/>
              <a:gd name="connsiteY107" fmla="*/ 1053626 h 4208670"/>
              <a:gd name="connsiteX108" fmla="*/ 13720569 w 24439482"/>
              <a:gd name="connsiteY108" fmla="*/ 622220 h 4208670"/>
              <a:gd name="connsiteX109" fmla="*/ 14384271 w 24439482"/>
              <a:gd name="connsiteY109" fmla="*/ 41481 h 4208670"/>
              <a:gd name="connsiteX110" fmla="*/ 889826 w 24439482"/>
              <a:gd name="connsiteY110" fmla="*/ 0 h 4208670"/>
              <a:gd name="connsiteX111" fmla="*/ 1039159 w 24439482"/>
              <a:gd name="connsiteY111" fmla="*/ 82962 h 4208670"/>
              <a:gd name="connsiteX112" fmla="*/ 1039159 w 24439482"/>
              <a:gd name="connsiteY112" fmla="*/ 3600582 h 4208670"/>
              <a:gd name="connsiteX113" fmla="*/ 2200638 w 24439482"/>
              <a:gd name="connsiteY113" fmla="*/ 2480586 h 4208670"/>
              <a:gd name="connsiteX114" fmla="*/ 2267006 w 24439482"/>
              <a:gd name="connsiteY114" fmla="*/ 2331252 h 4208670"/>
              <a:gd name="connsiteX115" fmla="*/ 2138415 w 24439482"/>
              <a:gd name="connsiteY115" fmla="*/ 2144586 h 4208670"/>
              <a:gd name="connsiteX116" fmla="*/ 1843896 w 24439482"/>
              <a:gd name="connsiteY116" fmla="*/ 2090660 h 4208670"/>
              <a:gd name="connsiteX117" fmla="*/ 1910267 w 24439482"/>
              <a:gd name="connsiteY117" fmla="*/ 1767106 h 4208670"/>
              <a:gd name="connsiteX118" fmla="*/ 3843300 w 24439482"/>
              <a:gd name="connsiteY118" fmla="*/ 1767106 h 4208670"/>
              <a:gd name="connsiteX119" fmla="*/ 3776929 w 24439482"/>
              <a:gd name="connsiteY119" fmla="*/ 2090660 h 4208670"/>
              <a:gd name="connsiteX120" fmla="*/ 3046858 w 24439482"/>
              <a:gd name="connsiteY120" fmla="*/ 2414215 h 4208670"/>
              <a:gd name="connsiteX121" fmla="*/ 2258710 w 24439482"/>
              <a:gd name="connsiteY121" fmla="*/ 3194065 h 4208670"/>
              <a:gd name="connsiteX122" fmla="*/ 2907886 w 24439482"/>
              <a:gd name="connsiteY122" fmla="*/ 4208670 h 4208670"/>
              <a:gd name="connsiteX123" fmla="*/ 1641138 w 24439482"/>
              <a:gd name="connsiteY123" fmla="*/ 4208670 h 4208670"/>
              <a:gd name="connsiteX124" fmla="*/ 1487156 w 24439482"/>
              <a:gd name="connsiteY124" fmla="*/ 3965619 h 4208670"/>
              <a:gd name="connsiteX125" fmla="*/ 1244105 w 24439482"/>
              <a:gd name="connsiteY125" fmla="*/ 4208670 h 4208670"/>
              <a:gd name="connsiteX126" fmla="*/ 0 w 24439482"/>
              <a:gd name="connsiteY126" fmla="*/ 4208670 h 4208670"/>
              <a:gd name="connsiteX127" fmla="*/ 0 w 24439482"/>
              <a:gd name="connsiteY127" fmla="*/ 176693 h 4208670"/>
              <a:gd name="connsiteX128" fmla="*/ 30513 w 24439482"/>
              <a:gd name="connsiteY128" fmla="*/ 171499 h 4208670"/>
              <a:gd name="connsiteX129" fmla="*/ 889826 w 24439482"/>
              <a:gd name="connsiteY129" fmla="*/ 0 h 42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4439482" h="4208670">
                <a:moveTo>
                  <a:pt x="20919996" y="1700736"/>
                </a:moveTo>
                <a:cubicBezTo>
                  <a:pt x="21578164" y="1700736"/>
                  <a:pt x="22074556" y="1877723"/>
                  <a:pt x="22409176" y="2231697"/>
                </a:cubicBezTo>
                <a:cubicBezTo>
                  <a:pt x="22743792" y="2585672"/>
                  <a:pt x="22911100" y="3100040"/>
                  <a:pt x="22911100" y="3774804"/>
                </a:cubicBezTo>
                <a:cubicBezTo>
                  <a:pt x="22911100" y="3859150"/>
                  <a:pt x="22908486" y="3940967"/>
                  <a:pt x="22903258" y="4020257"/>
                </a:cubicBezTo>
                <a:lnTo>
                  <a:pt x="22884008" y="4208670"/>
                </a:lnTo>
                <a:lnTo>
                  <a:pt x="21676876" y="4208670"/>
                </a:lnTo>
                <a:lnTo>
                  <a:pt x="21680140" y="4168618"/>
                </a:lnTo>
                <a:cubicBezTo>
                  <a:pt x="21687746" y="4047112"/>
                  <a:pt x="21691548" y="3915841"/>
                  <a:pt x="21691548" y="3774804"/>
                </a:cubicBezTo>
                <a:cubicBezTo>
                  <a:pt x="21691548" y="3210658"/>
                  <a:pt x="21630708" y="2801375"/>
                  <a:pt x="21509028" y="2546956"/>
                </a:cubicBezTo>
                <a:cubicBezTo>
                  <a:pt x="21387352" y="2292536"/>
                  <a:pt x="21191004" y="2165327"/>
                  <a:pt x="20919996" y="2165327"/>
                </a:cubicBezTo>
                <a:cubicBezTo>
                  <a:pt x="20648980" y="2165327"/>
                  <a:pt x="20452636" y="2292536"/>
                  <a:pt x="20330960" y="2546956"/>
                </a:cubicBezTo>
                <a:cubicBezTo>
                  <a:pt x="20209280" y="2801375"/>
                  <a:pt x="20148440" y="3210658"/>
                  <a:pt x="20148440" y="3774804"/>
                </a:cubicBezTo>
                <a:cubicBezTo>
                  <a:pt x="20148440" y="3915841"/>
                  <a:pt x="20152242" y="4047112"/>
                  <a:pt x="20159848" y="4168618"/>
                </a:cubicBezTo>
                <a:lnTo>
                  <a:pt x="20163112" y="4208670"/>
                </a:lnTo>
                <a:lnTo>
                  <a:pt x="18955154" y="4208670"/>
                </a:lnTo>
                <a:lnTo>
                  <a:pt x="18936730" y="4028488"/>
                </a:lnTo>
                <a:cubicBezTo>
                  <a:pt x="18931502" y="3949242"/>
                  <a:pt x="18928888" y="3867446"/>
                  <a:pt x="18928888" y="3783100"/>
                </a:cubicBezTo>
                <a:cubicBezTo>
                  <a:pt x="18928888" y="3102806"/>
                  <a:pt x="19096196" y="2585672"/>
                  <a:pt x="19430816" y="2231697"/>
                </a:cubicBezTo>
                <a:cubicBezTo>
                  <a:pt x="19765428" y="1877723"/>
                  <a:pt x="20261820" y="1700736"/>
                  <a:pt x="20919996" y="1700736"/>
                </a:cubicBezTo>
                <a:close/>
                <a:moveTo>
                  <a:pt x="14906937" y="1700736"/>
                </a:moveTo>
                <a:lnTo>
                  <a:pt x="15047974" y="1775402"/>
                </a:lnTo>
                <a:lnTo>
                  <a:pt x="15047974" y="4208670"/>
                </a:lnTo>
                <a:lnTo>
                  <a:pt x="13878198" y="4208670"/>
                </a:lnTo>
                <a:lnTo>
                  <a:pt x="13878198" y="2845622"/>
                </a:lnTo>
                <a:cubicBezTo>
                  <a:pt x="13878198" y="2646511"/>
                  <a:pt x="13840866" y="2509622"/>
                  <a:pt x="13766199" y="2434956"/>
                </a:cubicBezTo>
                <a:cubicBezTo>
                  <a:pt x="13691534" y="2360290"/>
                  <a:pt x="13557409" y="2317426"/>
                  <a:pt x="13363830" y="2306364"/>
                </a:cubicBezTo>
                <a:lnTo>
                  <a:pt x="13388718" y="1982809"/>
                </a:lnTo>
                <a:cubicBezTo>
                  <a:pt x="13471680" y="1966216"/>
                  <a:pt x="13621013" y="1941328"/>
                  <a:pt x="13836717" y="1908142"/>
                </a:cubicBezTo>
                <a:cubicBezTo>
                  <a:pt x="14428518" y="1808587"/>
                  <a:pt x="14785257" y="1739452"/>
                  <a:pt x="14906937" y="1700736"/>
                </a:cubicBezTo>
                <a:close/>
                <a:moveTo>
                  <a:pt x="9988037" y="1700736"/>
                </a:moveTo>
                <a:lnTo>
                  <a:pt x="10137371" y="1775402"/>
                </a:lnTo>
                <a:lnTo>
                  <a:pt x="10220332" y="2331252"/>
                </a:lnTo>
                <a:cubicBezTo>
                  <a:pt x="10458158" y="1910908"/>
                  <a:pt x="10850851" y="1700736"/>
                  <a:pt x="11398404" y="1700736"/>
                </a:cubicBezTo>
                <a:cubicBezTo>
                  <a:pt x="11890651" y="1700736"/>
                  <a:pt x="12269516" y="1866661"/>
                  <a:pt x="12534994" y="2198512"/>
                </a:cubicBezTo>
                <a:cubicBezTo>
                  <a:pt x="12800475" y="2530363"/>
                  <a:pt x="12933214" y="3017078"/>
                  <a:pt x="12933214" y="3658657"/>
                </a:cubicBezTo>
                <a:cubicBezTo>
                  <a:pt x="12933214" y="3837027"/>
                  <a:pt x="12923275" y="4004681"/>
                  <a:pt x="12903400" y="4161619"/>
                </a:cubicBezTo>
                <a:lnTo>
                  <a:pt x="12895687" y="4208670"/>
                </a:lnTo>
                <a:lnTo>
                  <a:pt x="11686170" y="4208670"/>
                </a:lnTo>
                <a:lnTo>
                  <a:pt x="11699664" y="4066989"/>
                </a:lnTo>
                <a:cubicBezTo>
                  <a:pt x="11708997" y="3939953"/>
                  <a:pt x="11713663" y="3803842"/>
                  <a:pt x="11713663" y="3658657"/>
                </a:cubicBezTo>
                <a:cubicBezTo>
                  <a:pt x="11713663" y="3160880"/>
                  <a:pt x="11658354" y="2793078"/>
                  <a:pt x="11547739" y="2555252"/>
                </a:cubicBezTo>
                <a:cubicBezTo>
                  <a:pt x="11437123" y="2317426"/>
                  <a:pt x="11265665" y="2198512"/>
                  <a:pt x="11033369" y="2198512"/>
                </a:cubicBezTo>
                <a:cubicBezTo>
                  <a:pt x="10795540" y="2198512"/>
                  <a:pt x="10608878" y="2314660"/>
                  <a:pt x="10473370" y="2546956"/>
                </a:cubicBezTo>
                <a:cubicBezTo>
                  <a:pt x="10337866" y="2779252"/>
                  <a:pt x="10270112" y="3116634"/>
                  <a:pt x="10270112" y="3559102"/>
                </a:cubicBezTo>
                <a:lnTo>
                  <a:pt x="10270112" y="4208670"/>
                </a:lnTo>
                <a:lnTo>
                  <a:pt x="9100336" y="4208670"/>
                </a:lnTo>
                <a:lnTo>
                  <a:pt x="9100336" y="2845622"/>
                </a:lnTo>
                <a:cubicBezTo>
                  <a:pt x="9100336" y="2646511"/>
                  <a:pt x="9063004" y="2509622"/>
                  <a:pt x="8988334" y="2434956"/>
                </a:cubicBezTo>
                <a:cubicBezTo>
                  <a:pt x="8913671" y="2360290"/>
                  <a:pt x="8779548" y="2317426"/>
                  <a:pt x="8585968" y="2306364"/>
                </a:cubicBezTo>
                <a:lnTo>
                  <a:pt x="8610854" y="1982809"/>
                </a:lnTo>
                <a:cubicBezTo>
                  <a:pt x="8649572" y="1971747"/>
                  <a:pt x="8689671" y="1963451"/>
                  <a:pt x="8731153" y="1957920"/>
                </a:cubicBezTo>
                <a:cubicBezTo>
                  <a:pt x="8772633" y="1952389"/>
                  <a:pt x="8809966" y="1946858"/>
                  <a:pt x="8843151" y="1941328"/>
                </a:cubicBezTo>
                <a:cubicBezTo>
                  <a:pt x="8937176" y="1924735"/>
                  <a:pt x="9119693" y="1890168"/>
                  <a:pt x="9390706" y="1837624"/>
                </a:cubicBezTo>
                <a:cubicBezTo>
                  <a:pt x="9661716" y="1785081"/>
                  <a:pt x="9860827" y="1739452"/>
                  <a:pt x="9988037" y="1700736"/>
                </a:cubicBezTo>
                <a:close/>
                <a:moveTo>
                  <a:pt x="5966965" y="1700736"/>
                </a:moveTo>
                <a:cubicBezTo>
                  <a:pt x="6553235" y="1700736"/>
                  <a:pt x="6997086" y="1811352"/>
                  <a:pt x="7298518" y="2032587"/>
                </a:cubicBezTo>
                <a:cubicBezTo>
                  <a:pt x="7599949" y="2253820"/>
                  <a:pt x="7750664" y="2580141"/>
                  <a:pt x="7750664" y="3011547"/>
                </a:cubicBezTo>
                <a:lnTo>
                  <a:pt x="7750664" y="4208670"/>
                </a:lnTo>
                <a:lnTo>
                  <a:pt x="6580889" y="4208670"/>
                </a:lnTo>
                <a:lnTo>
                  <a:pt x="6580889" y="3940730"/>
                </a:lnTo>
                <a:lnTo>
                  <a:pt x="6166076" y="3973915"/>
                </a:lnTo>
                <a:cubicBezTo>
                  <a:pt x="5861880" y="3996038"/>
                  <a:pt x="5643410" y="4065174"/>
                  <a:pt x="5510670" y="4181322"/>
                </a:cubicBezTo>
                <a:lnTo>
                  <a:pt x="5486489" y="4208670"/>
                </a:lnTo>
                <a:lnTo>
                  <a:pt x="4393783" y="4208670"/>
                </a:lnTo>
                <a:lnTo>
                  <a:pt x="4449784" y="4122989"/>
                </a:lnTo>
                <a:cubicBezTo>
                  <a:pt x="4501635" y="4061631"/>
                  <a:pt x="4562129" y="4005026"/>
                  <a:pt x="4631265" y="3953174"/>
                </a:cubicBezTo>
                <a:cubicBezTo>
                  <a:pt x="4907808" y="3745768"/>
                  <a:pt x="5314325" y="3622706"/>
                  <a:pt x="5850818" y="3583990"/>
                </a:cubicBezTo>
                <a:lnTo>
                  <a:pt x="6580889" y="3534213"/>
                </a:lnTo>
                <a:lnTo>
                  <a:pt x="6580889" y="3053029"/>
                </a:lnTo>
                <a:cubicBezTo>
                  <a:pt x="6580889" y="2665870"/>
                  <a:pt x="6535260" y="2397623"/>
                  <a:pt x="6444001" y="2248290"/>
                </a:cubicBezTo>
                <a:cubicBezTo>
                  <a:pt x="6352742" y="2098957"/>
                  <a:pt x="6193730" y="2024291"/>
                  <a:pt x="5966965" y="2024291"/>
                </a:cubicBezTo>
                <a:cubicBezTo>
                  <a:pt x="5812101" y="2024291"/>
                  <a:pt x="5683509" y="2064389"/>
                  <a:pt x="5581189" y="2144586"/>
                </a:cubicBezTo>
                <a:cubicBezTo>
                  <a:pt x="5478868" y="2224784"/>
                  <a:pt x="5427707" y="2325722"/>
                  <a:pt x="5427707" y="2447400"/>
                </a:cubicBezTo>
                <a:cubicBezTo>
                  <a:pt x="5427707" y="2585672"/>
                  <a:pt x="5488547" y="2701820"/>
                  <a:pt x="5610225" y="2795844"/>
                </a:cubicBezTo>
                <a:cubicBezTo>
                  <a:pt x="5582571" y="2934115"/>
                  <a:pt x="5516201" y="3044733"/>
                  <a:pt x="5411115" y="3127695"/>
                </a:cubicBezTo>
                <a:cubicBezTo>
                  <a:pt x="5306029" y="3210658"/>
                  <a:pt x="5178819" y="3252140"/>
                  <a:pt x="5029485" y="3252140"/>
                </a:cubicBezTo>
                <a:cubicBezTo>
                  <a:pt x="4846968" y="3252140"/>
                  <a:pt x="4694869" y="3194065"/>
                  <a:pt x="4573191" y="3077918"/>
                </a:cubicBezTo>
                <a:cubicBezTo>
                  <a:pt x="4451511" y="2961769"/>
                  <a:pt x="4390673" y="2817968"/>
                  <a:pt x="4390673" y="2646511"/>
                </a:cubicBezTo>
                <a:cubicBezTo>
                  <a:pt x="4390673" y="2353376"/>
                  <a:pt x="4530327" y="2122463"/>
                  <a:pt x="4809635" y="1953772"/>
                </a:cubicBezTo>
                <a:cubicBezTo>
                  <a:pt x="5088943" y="1785081"/>
                  <a:pt x="5474720" y="1700736"/>
                  <a:pt x="5966965" y="1700736"/>
                </a:cubicBezTo>
                <a:close/>
                <a:moveTo>
                  <a:pt x="17003340" y="937478"/>
                </a:moveTo>
                <a:lnTo>
                  <a:pt x="17542600" y="937478"/>
                </a:lnTo>
                <a:lnTo>
                  <a:pt x="17542600" y="1816883"/>
                </a:lnTo>
                <a:lnTo>
                  <a:pt x="18604524" y="1816883"/>
                </a:lnTo>
                <a:lnTo>
                  <a:pt x="18604524" y="2356142"/>
                </a:lnTo>
                <a:lnTo>
                  <a:pt x="17534304" y="2356142"/>
                </a:lnTo>
                <a:lnTo>
                  <a:pt x="17534304" y="4208670"/>
                </a:lnTo>
                <a:lnTo>
                  <a:pt x="16356233" y="4208670"/>
                </a:lnTo>
                <a:lnTo>
                  <a:pt x="16356233" y="2356142"/>
                </a:lnTo>
                <a:lnTo>
                  <a:pt x="15767196" y="2356142"/>
                </a:lnTo>
                <a:lnTo>
                  <a:pt x="15767196" y="1974513"/>
                </a:lnTo>
                <a:cubicBezTo>
                  <a:pt x="16038207" y="1869426"/>
                  <a:pt x="16280183" y="1729773"/>
                  <a:pt x="16493121" y="1555551"/>
                </a:cubicBezTo>
                <a:cubicBezTo>
                  <a:pt x="16706057" y="1381329"/>
                  <a:pt x="16876132" y="1175305"/>
                  <a:pt x="17003340" y="937478"/>
                </a:cubicBezTo>
                <a:close/>
                <a:moveTo>
                  <a:pt x="24439482" y="93346"/>
                </a:moveTo>
                <a:lnTo>
                  <a:pt x="24439482" y="4208670"/>
                </a:lnTo>
                <a:lnTo>
                  <a:pt x="23835512" y="4208670"/>
                </a:lnTo>
                <a:lnTo>
                  <a:pt x="23835512" y="1153182"/>
                </a:lnTo>
                <a:cubicBezTo>
                  <a:pt x="23835512" y="948540"/>
                  <a:pt x="23798176" y="808886"/>
                  <a:pt x="23723512" y="734220"/>
                </a:cubicBezTo>
                <a:cubicBezTo>
                  <a:pt x="23648844" y="659553"/>
                  <a:pt x="23514720" y="616688"/>
                  <a:pt x="23321140" y="605627"/>
                </a:cubicBezTo>
                <a:lnTo>
                  <a:pt x="23346028" y="282072"/>
                </a:lnTo>
                <a:cubicBezTo>
                  <a:pt x="23428992" y="265480"/>
                  <a:pt x="23578324" y="240591"/>
                  <a:pt x="23794028" y="207406"/>
                </a:cubicBezTo>
                <a:cubicBezTo>
                  <a:pt x="24015954" y="170073"/>
                  <a:pt x="24204824" y="137017"/>
                  <a:pt x="24360638" y="108240"/>
                </a:cubicBezTo>
                <a:close/>
                <a:moveTo>
                  <a:pt x="14384271" y="41481"/>
                </a:moveTo>
                <a:cubicBezTo>
                  <a:pt x="14599974" y="41481"/>
                  <a:pt x="14763134" y="91258"/>
                  <a:pt x="14873751" y="190814"/>
                </a:cubicBezTo>
                <a:cubicBezTo>
                  <a:pt x="14984369" y="290369"/>
                  <a:pt x="15039677" y="434170"/>
                  <a:pt x="15039677" y="622220"/>
                </a:cubicBezTo>
                <a:cubicBezTo>
                  <a:pt x="15039677" y="810269"/>
                  <a:pt x="14984369" y="954071"/>
                  <a:pt x="14873751" y="1053626"/>
                </a:cubicBezTo>
                <a:cubicBezTo>
                  <a:pt x="14763134" y="1153182"/>
                  <a:pt x="14599974" y="1202960"/>
                  <a:pt x="14384271" y="1202960"/>
                </a:cubicBezTo>
                <a:cubicBezTo>
                  <a:pt x="14163037" y="1202960"/>
                  <a:pt x="13997112" y="1153182"/>
                  <a:pt x="13886496" y="1053626"/>
                </a:cubicBezTo>
                <a:cubicBezTo>
                  <a:pt x="13775878" y="954071"/>
                  <a:pt x="13720569" y="810269"/>
                  <a:pt x="13720569" y="622220"/>
                </a:cubicBezTo>
                <a:cubicBezTo>
                  <a:pt x="13720569" y="235060"/>
                  <a:pt x="13941804" y="41481"/>
                  <a:pt x="14384271" y="41481"/>
                </a:cubicBezTo>
                <a:close/>
                <a:moveTo>
                  <a:pt x="889826" y="0"/>
                </a:moveTo>
                <a:lnTo>
                  <a:pt x="1039159" y="82962"/>
                </a:lnTo>
                <a:lnTo>
                  <a:pt x="1039159" y="3600582"/>
                </a:lnTo>
                <a:lnTo>
                  <a:pt x="2200638" y="2480586"/>
                </a:lnTo>
                <a:cubicBezTo>
                  <a:pt x="2244883" y="2425278"/>
                  <a:pt x="2267006" y="2375500"/>
                  <a:pt x="2267006" y="2331252"/>
                </a:cubicBezTo>
                <a:cubicBezTo>
                  <a:pt x="2267006" y="2242759"/>
                  <a:pt x="2224143" y="2180537"/>
                  <a:pt x="2138415" y="2144586"/>
                </a:cubicBezTo>
                <a:cubicBezTo>
                  <a:pt x="2052685" y="2108636"/>
                  <a:pt x="1954514" y="2090660"/>
                  <a:pt x="1843896" y="2090660"/>
                </a:cubicBezTo>
                <a:lnTo>
                  <a:pt x="1910267" y="1767106"/>
                </a:lnTo>
                <a:lnTo>
                  <a:pt x="3843300" y="1767106"/>
                </a:lnTo>
                <a:lnTo>
                  <a:pt x="3776929" y="2090660"/>
                </a:lnTo>
                <a:cubicBezTo>
                  <a:pt x="3467201" y="2107253"/>
                  <a:pt x="3223845" y="2215104"/>
                  <a:pt x="3046858" y="2414215"/>
                </a:cubicBezTo>
                <a:lnTo>
                  <a:pt x="2258710" y="3194065"/>
                </a:lnTo>
                <a:lnTo>
                  <a:pt x="2907886" y="4208670"/>
                </a:lnTo>
                <a:lnTo>
                  <a:pt x="1641138" y="4208670"/>
                </a:lnTo>
                <a:lnTo>
                  <a:pt x="1487156" y="3965619"/>
                </a:lnTo>
                <a:lnTo>
                  <a:pt x="1244105" y="4208670"/>
                </a:lnTo>
                <a:lnTo>
                  <a:pt x="0" y="4208670"/>
                </a:lnTo>
                <a:lnTo>
                  <a:pt x="0" y="176693"/>
                </a:lnTo>
                <a:lnTo>
                  <a:pt x="30513" y="171499"/>
                </a:lnTo>
                <a:cubicBezTo>
                  <a:pt x="496918" y="91043"/>
                  <a:pt x="783356" y="33876"/>
                  <a:pt x="889826" y="0"/>
                </a:cubicBezTo>
                <a:close/>
              </a:path>
            </a:pathLst>
          </a:custGeom>
          <a:solidFill>
            <a:srgbClr val="FAE6E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65300" b="1" dirty="0">
              <a:solidFill>
                <a:srgbClr val="EDF5FC"/>
              </a:solidFill>
              <a:latin typeface="+mj-lt"/>
            </a:endParaRPr>
          </a:p>
        </p:txBody>
      </p:sp>
      <p:sp>
        <p:nvSpPr>
          <p:cNvPr id="11" name="Zástupný text Podnadpis">
            <a:extLst>
              <a:ext uri="{FF2B5EF4-FFF2-40B4-BE49-F238E27FC236}">
                <a16:creationId xmlns:a16="http://schemas.microsoft.com/office/drawing/2014/main" id="{DBF4C9EC-07B3-401C-A50F-D18FE771B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8713" y="6857999"/>
            <a:ext cx="19586575" cy="5472113"/>
          </a:xfrm>
        </p:spPr>
        <p:txBody>
          <a:bodyPr>
            <a:noAutofit/>
          </a:bodyPr>
          <a:lstStyle>
            <a:lvl1pPr algn="ctr">
              <a:defRPr sz="7200">
                <a:latin typeface="+mj-lt"/>
              </a:defRPr>
            </a:lvl1pPr>
            <a:lvl2pPr algn="ctr">
              <a:defRPr sz="7200">
                <a:latin typeface="+mj-lt"/>
              </a:defRPr>
            </a:lvl2pPr>
            <a:lvl3pPr algn="ctr">
              <a:defRPr sz="7200">
                <a:latin typeface="+mj-lt"/>
              </a:defRPr>
            </a:lvl3pPr>
            <a:lvl4pPr algn="ctr">
              <a:defRPr sz="7200">
                <a:latin typeface="+mj-lt"/>
              </a:defRPr>
            </a:lvl4pPr>
            <a:lvl5pPr algn="ctr">
              <a:defRPr sz="7200">
                <a:latin typeface="+mj-lt"/>
              </a:defRPr>
            </a:lvl5pPr>
          </a:lstStyle>
          <a:p>
            <a:pPr lvl="0"/>
            <a:r>
              <a:rPr lang="cs-CZ" dirty="0"/>
              <a:t>Podnadpis nebo popis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3" y="1385889"/>
            <a:ext cx="19586576" cy="5040000"/>
          </a:xfrm>
        </p:spPr>
        <p:txBody>
          <a:bodyPr anchor="b" anchorCtr="0">
            <a:normAutofit/>
          </a:bodyPr>
          <a:lstStyle>
            <a:lvl1pPr algn="ctr">
              <a:defRPr sz="14300"/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cxnSp>
        <p:nvCxnSpPr>
          <p:cNvPr id="16" name="Podnadpis úč. Y 21,71 cm" hidden="1">
            <a:extLst>
              <a:ext uri="{FF2B5EF4-FFF2-40B4-BE49-F238E27FC236}">
                <a16:creationId xmlns:a16="http://schemas.microsoft.com/office/drawing/2014/main" id="{EABEDC40-4041-4E85-8A89-755B30D2FAF7}"/>
              </a:ext>
            </a:extLst>
          </p:cNvPr>
          <p:cNvCxnSpPr/>
          <p:nvPr userDrawn="1"/>
        </p:nvCxnSpPr>
        <p:spPr>
          <a:xfrm>
            <a:off x="0" y="78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adpis úč. Y 16,49 cm" hidden="1">
            <a:extLst>
              <a:ext uri="{FF2B5EF4-FFF2-40B4-BE49-F238E27FC236}">
                <a16:creationId xmlns:a16="http://schemas.microsoft.com/office/drawing/2014/main" id="{45D38BD9-E549-4ACF-9FDE-A47AD8DA1A76}"/>
              </a:ext>
            </a:extLst>
          </p:cNvPr>
          <p:cNvCxnSpPr/>
          <p:nvPr userDrawn="1"/>
        </p:nvCxnSpPr>
        <p:spPr>
          <a:xfrm>
            <a:off x="0" y="5936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apitola shora Y 26,42 cm" hidden="1">
            <a:extLst>
              <a:ext uri="{FF2B5EF4-FFF2-40B4-BE49-F238E27FC236}">
                <a16:creationId xmlns:a16="http://schemas.microsoft.com/office/drawing/2014/main" id="{F59F4CB9-6856-4449-9F6C-3818BCCBC5C9}"/>
              </a:ext>
            </a:extLst>
          </p:cNvPr>
          <p:cNvCxnSpPr/>
          <p:nvPr userDrawn="1"/>
        </p:nvCxnSpPr>
        <p:spPr>
          <a:xfrm>
            <a:off x="0" y="951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kapitola" hidden="1">
            <a:extLst>
              <a:ext uri="{FF2B5EF4-FFF2-40B4-BE49-F238E27FC236}">
                <a16:creationId xmlns:a16="http://schemas.microsoft.com/office/drawing/2014/main" id="{F030BDE9-3CFF-4CA4-9E38-297607F7993E}"/>
              </a:ext>
            </a:extLst>
          </p:cNvPr>
          <p:cNvSpPr txBox="1"/>
          <p:nvPr userDrawn="1"/>
        </p:nvSpPr>
        <p:spPr>
          <a:xfrm>
            <a:off x="-962330" y="7452663"/>
            <a:ext cx="32461200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300" b="1" dirty="0">
                <a:solidFill>
                  <a:srgbClr val="EDF5FC"/>
                </a:solidFill>
                <a:latin typeface="+mj-lt"/>
              </a:rPr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5574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- tři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ý">
            <a:extLst>
              <a:ext uri="{FF2B5EF4-FFF2-40B4-BE49-F238E27FC236}">
                <a16:creationId xmlns:a16="http://schemas.microsoft.com/office/drawing/2014/main" id="{4F882890-4496-472B-85CF-67B71DF551B6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kapitola ořez">
            <a:extLst>
              <a:ext uri="{FF2B5EF4-FFF2-40B4-BE49-F238E27FC236}">
                <a16:creationId xmlns:a16="http://schemas.microsoft.com/office/drawing/2014/main" id="{F4B418FD-9F95-46F0-B40B-FAE4D0CEBEE3}"/>
              </a:ext>
            </a:extLst>
          </p:cNvPr>
          <p:cNvSpPr txBox="1"/>
          <p:nvPr userDrawn="1"/>
        </p:nvSpPr>
        <p:spPr>
          <a:xfrm>
            <a:off x="-18492" y="0"/>
            <a:ext cx="24420984" cy="4094375"/>
          </a:xfrm>
          <a:custGeom>
            <a:avLst/>
            <a:gdLst>
              <a:gd name="connsiteX0" fmla="*/ 6535837 w 24420984"/>
              <a:gd name="connsiteY0" fmla="*/ 502087 h 4094375"/>
              <a:gd name="connsiteX1" fmla="*/ 6121024 w 24420984"/>
              <a:gd name="connsiteY1" fmla="*/ 535272 h 4094375"/>
              <a:gd name="connsiteX2" fmla="*/ 5465618 w 24420984"/>
              <a:gd name="connsiteY2" fmla="*/ 742679 h 4094375"/>
              <a:gd name="connsiteX3" fmla="*/ 5266508 w 24420984"/>
              <a:gd name="connsiteY3" fmla="*/ 1273641 h 4094375"/>
              <a:gd name="connsiteX4" fmla="*/ 5395100 w 24420984"/>
              <a:gd name="connsiteY4" fmla="*/ 1709195 h 4094375"/>
              <a:gd name="connsiteX5" fmla="*/ 5764284 w 24420984"/>
              <a:gd name="connsiteY5" fmla="*/ 1862676 h 4094375"/>
              <a:gd name="connsiteX6" fmla="*/ 6535837 w 24420984"/>
              <a:gd name="connsiteY6" fmla="*/ 1406381 h 4094375"/>
              <a:gd name="connsiteX7" fmla="*/ 23790460 w 24420984"/>
              <a:gd name="connsiteY7" fmla="*/ 0 h 4094375"/>
              <a:gd name="connsiteX8" fmla="*/ 24420984 w 24420984"/>
              <a:gd name="connsiteY8" fmla="*/ 0 h 4094375"/>
              <a:gd name="connsiteX9" fmla="*/ 24420984 w 24420984"/>
              <a:gd name="connsiteY9" fmla="*/ 2343861 h 4094375"/>
              <a:gd name="connsiteX10" fmla="*/ 23325868 w 24420984"/>
              <a:gd name="connsiteY10" fmla="*/ 2343861 h 4094375"/>
              <a:gd name="connsiteX11" fmla="*/ 23359052 w 24420984"/>
              <a:gd name="connsiteY11" fmla="*/ 2003713 h 4094375"/>
              <a:gd name="connsiteX12" fmla="*/ 23603792 w 24420984"/>
              <a:gd name="connsiteY12" fmla="*/ 1929046 h 4094375"/>
              <a:gd name="connsiteX13" fmla="*/ 23790460 w 24420984"/>
              <a:gd name="connsiteY13" fmla="*/ 1796306 h 4094375"/>
              <a:gd name="connsiteX14" fmla="*/ 18901508 w 24420984"/>
              <a:gd name="connsiteY14" fmla="*/ 0 h 4094375"/>
              <a:gd name="connsiteX15" fmla="*/ 20112184 w 24420984"/>
              <a:gd name="connsiteY15" fmla="*/ 0 h 4094375"/>
              <a:gd name="connsiteX16" fmla="*/ 20106240 w 24420984"/>
              <a:gd name="connsiteY16" fmla="*/ 131866 h 4094375"/>
              <a:gd name="connsiteX17" fmla="*/ 20103388 w 24420984"/>
              <a:gd name="connsiteY17" fmla="*/ 336162 h 4094375"/>
              <a:gd name="connsiteX18" fmla="*/ 20285908 w 24420984"/>
              <a:gd name="connsiteY18" fmla="*/ 1559862 h 4094375"/>
              <a:gd name="connsiteX19" fmla="*/ 20874944 w 24420984"/>
              <a:gd name="connsiteY19" fmla="*/ 1937343 h 4094375"/>
              <a:gd name="connsiteX20" fmla="*/ 21463976 w 24420984"/>
              <a:gd name="connsiteY20" fmla="*/ 1559862 h 4094375"/>
              <a:gd name="connsiteX21" fmla="*/ 21646496 w 24420984"/>
              <a:gd name="connsiteY21" fmla="*/ 336162 h 4094375"/>
              <a:gd name="connsiteX22" fmla="*/ 21643644 w 24420984"/>
              <a:gd name="connsiteY22" fmla="*/ 131866 h 4094375"/>
              <a:gd name="connsiteX23" fmla="*/ 21637700 w 24420984"/>
              <a:gd name="connsiteY23" fmla="*/ 0 h 4094375"/>
              <a:gd name="connsiteX24" fmla="*/ 22848952 w 24420984"/>
              <a:gd name="connsiteY24" fmla="*/ 0 h 4094375"/>
              <a:gd name="connsiteX25" fmla="*/ 22858204 w 24420984"/>
              <a:gd name="connsiteY25" fmla="*/ 90644 h 4094375"/>
              <a:gd name="connsiteX26" fmla="*/ 22866048 w 24420984"/>
              <a:gd name="connsiteY26" fmla="*/ 336162 h 4094375"/>
              <a:gd name="connsiteX27" fmla="*/ 22364124 w 24420984"/>
              <a:gd name="connsiteY27" fmla="*/ 1875121 h 4094375"/>
              <a:gd name="connsiteX28" fmla="*/ 20874944 w 24420984"/>
              <a:gd name="connsiteY28" fmla="*/ 2401935 h 4094375"/>
              <a:gd name="connsiteX29" fmla="*/ 19385764 w 24420984"/>
              <a:gd name="connsiteY29" fmla="*/ 1879269 h 4094375"/>
              <a:gd name="connsiteX30" fmla="*/ 18883836 w 24420984"/>
              <a:gd name="connsiteY30" fmla="*/ 344458 h 4094375"/>
              <a:gd name="connsiteX31" fmla="*/ 18891680 w 24420984"/>
              <a:gd name="connsiteY31" fmla="*/ 96996 h 4094375"/>
              <a:gd name="connsiteX32" fmla="*/ 16311181 w 24420984"/>
              <a:gd name="connsiteY32" fmla="*/ 0 h 4094375"/>
              <a:gd name="connsiteX33" fmla="*/ 17489252 w 24420984"/>
              <a:gd name="connsiteY33" fmla="*/ 0 h 4094375"/>
              <a:gd name="connsiteX34" fmla="*/ 17489252 w 24420984"/>
              <a:gd name="connsiteY34" fmla="*/ 1340011 h 4094375"/>
              <a:gd name="connsiteX35" fmla="*/ 17597104 w 24420984"/>
              <a:gd name="connsiteY35" fmla="*/ 1676010 h 4094375"/>
              <a:gd name="connsiteX36" fmla="*/ 17887472 w 24420984"/>
              <a:gd name="connsiteY36" fmla="*/ 1779714 h 4094375"/>
              <a:gd name="connsiteX37" fmla="*/ 18190288 w 24420984"/>
              <a:gd name="connsiteY37" fmla="*/ 1721640 h 4094375"/>
              <a:gd name="connsiteX38" fmla="*/ 18484804 w 24420984"/>
              <a:gd name="connsiteY38" fmla="*/ 1572307 h 4094375"/>
              <a:gd name="connsiteX39" fmla="*/ 18650732 w 24420984"/>
              <a:gd name="connsiteY39" fmla="*/ 1862676 h 4094375"/>
              <a:gd name="connsiteX40" fmla="*/ 18032656 w 24420984"/>
              <a:gd name="connsiteY40" fmla="*/ 2236009 h 4094375"/>
              <a:gd name="connsiteX41" fmla="*/ 17323324 w 24420984"/>
              <a:gd name="connsiteY41" fmla="*/ 2377046 h 4094375"/>
              <a:gd name="connsiteX42" fmla="*/ 16593253 w 24420984"/>
              <a:gd name="connsiteY42" fmla="*/ 2136455 h 4094375"/>
              <a:gd name="connsiteX43" fmla="*/ 16311181 w 24420984"/>
              <a:gd name="connsiteY43" fmla="*/ 1406381 h 4094375"/>
              <a:gd name="connsiteX44" fmla="*/ 13833146 w 24420984"/>
              <a:gd name="connsiteY44" fmla="*/ 0 h 4094375"/>
              <a:gd name="connsiteX45" fmla="*/ 15002921 w 24420984"/>
              <a:gd name="connsiteY45" fmla="*/ 0 h 4094375"/>
              <a:gd name="connsiteX46" fmla="*/ 15002921 w 24420984"/>
              <a:gd name="connsiteY46" fmla="*/ 1796306 h 4094375"/>
              <a:gd name="connsiteX47" fmla="*/ 15533883 w 24420984"/>
              <a:gd name="connsiteY47" fmla="*/ 2020305 h 4094375"/>
              <a:gd name="connsiteX48" fmla="*/ 15500698 w 24420984"/>
              <a:gd name="connsiteY48" fmla="*/ 2343861 h 4094375"/>
              <a:gd name="connsiteX49" fmla="*/ 13368555 w 24420984"/>
              <a:gd name="connsiteY49" fmla="*/ 2343861 h 4094375"/>
              <a:gd name="connsiteX50" fmla="*/ 13401740 w 24420984"/>
              <a:gd name="connsiteY50" fmla="*/ 2003713 h 4094375"/>
              <a:gd name="connsiteX51" fmla="*/ 13646482 w 24420984"/>
              <a:gd name="connsiteY51" fmla="*/ 1929046 h 4094375"/>
              <a:gd name="connsiteX52" fmla="*/ 13833146 w 24420984"/>
              <a:gd name="connsiteY52" fmla="*/ 1796306 h 4094375"/>
              <a:gd name="connsiteX53" fmla="*/ 9055283 w 24420984"/>
              <a:gd name="connsiteY53" fmla="*/ 0 h 4094375"/>
              <a:gd name="connsiteX54" fmla="*/ 10227435 w 24420984"/>
              <a:gd name="connsiteY54" fmla="*/ 0 h 4094375"/>
              <a:gd name="connsiteX55" fmla="*/ 10225060 w 24420984"/>
              <a:gd name="connsiteY55" fmla="*/ 120459 h 4094375"/>
              <a:gd name="connsiteX56" fmla="*/ 10225060 w 24420984"/>
              <a:gd name="connsiteY56" fmla="*/ 1796306 h 4094375"/>
              <a:gd name="connsiteX57" fmla="*/ 10465652 w 24420984"/>
              <a:gd name="connsiteY57" fmla="*/ 1912454 h 4094375"/>
              <a:gd name="connsiteX58" fmla="*/ 10772614 w 24420984"/>
              <a:gd name="connsiteY58" fmla="*/ 1962232 h 4094375"/>
              <a:gd name="connsiteX59" fmla="*/ 11668612 w 24420984"/>
              <a:gd name="connsiteY59" fmla="*/ 220014 h 4094375"/>
              <a:gd name="connsiteX60" fmla="*/ 11666018 w 24420984"/>
              <a:gd name="connsiteY60" fmla="*/ 39441 h 4094375"/>
              <a:gd name="connsiteX61" fmla="*/ 11664196 w 24420984"/>
              <a:gd name="connsiteY61" fmla="*/ 0 h 4094375"/>
              <a:gd name="connsiteX62" fmla="*/ 12882296 w 24420984"/>
              <a:gd name="connsiteY62" fmla="*/ 0 h 4094375"/>
              <a:gd name="connsiteX63" fmla="*/ 12888163 w 24420984"/>
              <a:gd name="connsiteY63" fmla="*/ 220014 h 4094375"/>
              <a:gd name="connsiteX64" fmla="*/ 12411126 w 24420984"/>
              <a:gd name="connsiteY64" fmla="*/ 1846084 h 4094375"/>
              <a:gd name="connsiteX65" fmla="*/ 11054687 w 24420984"/>
              <a:gd name="connsiteY65" fmla="*/ 2401935 h 4094375"/>
              <a:gd name="connsiteX66" fmla="*/ 10610836 w 24420984"/>
              <a:gd name="connsiteY66" fmla="*/ 2352158 h 4094375"/>
              <a:gd name="connsiteX67" fmla="*/ 10225060 w 24420984"/>
              <a:gd name="connsiteY67" fmla="*/ 2202824 h 4094375"/>
              <a:gd name="connsiteX68" fmla="*/ 10225060 w 24420984"/>
              <a:gd name="connsiteY68" fmla="*/ 3546820 h 4094375"/>
              <a:gd name="connsiteX69" fmla="*/ 10838985 w 24420984"/>
              <a:gd name="connsiteY69" fmla="*/ 3770820 h 4094375"/>
              <a:gd name="connsiteX70" fmla="*/ 10805798 w 24420984"/>
              <a:gd name="connsiteY70" fmla="*/ 4094375 h 4094375"/>
              <a:gd name="connsiteX71" fmla="*/ 8590694 w 24420984"/>
              <a:gd name="connsiteY71" fmla="*/ 4094375 h 4094375"/>
              <a:gd name="connsiteX72" fmla="*/ 8623878 w 24420984"/>
              <a:gd name="connsiteY72" fmla="*/ 3754228 h 4094375"/>
              <a:gd name="connsiteX73" fmla="*/ 8868619 w 24420984"/>
              <a:gd name="connsiteY73" fmla="*/ 3679562 h 4094375"/>
              <a:gd name="connsiteX74" fmla="*/ 9055283 w 24420984"/>
              <a:gd name="connsiteY74" fmla="*/ 3546820 h 4094375"/>
              <a:gd name="connsiteX75" fmla="*/ 6535837 w 24420984"/>
              <a:gd name="connsiteY75" fmla="*/ 0 h 4094375"/>
              <a:gd name="connsiteX76" fmla="*/ 7705612 w 24420984"/>
              <a:gd name="connsiteY76" fmla="*/ 0 h 4094375"/>
              <a:gd name="connsiteX77" fmla="*/ 7705612 w 24420984"/>
              <a:gd name="connsiteY77" fmla="*/ 1829492 h 4094375"/>
              <a:gd name="connsiteX78" fmla="*/ 7904722 w 24420984"/>
              <a:gd name="connsiteY78" fmla="*/ 1958084 h 4094375"/>
              <a:gd name="connsiteX79" fmla="*/ 8203389 w 24420984"/>
              <a:gd name="connsiteY79" fmla="*/ 2053491 h 4094375"/>
              <a:gd name="connsiteX80" fmla="*/ 8170203 w 24420984"/>
              <a:gd name="connsiteY80" fmla="*/ 2343861 h 4094375"/>
              <a:gd name="connsiteX81" fmla="*/ 6676875 w 24420984"/>
              <a:gd name="connsiteY81" fmla="*/ 2343861 h 4094375"/>
              <a:gd name="connsiteX82" fmla="*/ 6593911 w 24420984"/>
              <a:gd name="connsiteY82" fmla="*/ 1870973 h 4094375"/>
              <a:gd name="connsiteX83" fmla="*/ 6021469 w 24420984"/>
              <a:gd name="connsiteY83" fmla="*/ 2273342 h 4094375"/>
              <a:gd name="connsiteX84" fmla="*/ 5357767 w 24420984"/>
              <a:gd name="connsiteY84" fmla="*/ 2401935 h 4094375"/>
              <a:gd name="connsiteX85" fmla="*/ 4478362 w 24420984"/>
              <a:gd name="connsiteY85" fmla="*/ 2136455 h 4094375"/>
              <a:gd name="connsiteX86" fmla="*/ 4171398 w 24420984"/>
              <a:gd name="connsiteY86" fmla="*/ 1364900 h 4094375"/>
              <a:gd name="connsiteX87" fmla="*/ 4586213 w 24420984"/>
              <a:gd name="connsiteY87" fmla="*/ 514532 h 4094375"/>
              <a:gd name="connsiteX88" fmla="*/ 5805766 w 24420984"/>
              <a:gd name="connsiteY88" fmla="*/ 145347 h 4094375"/>
              <a:gd name="connsiteX89" fmla="*/ 6535837 w 24420984"/>
              <a:gd name="connsiteY89" fmla="*/ 95570 h 4094375"/>
              <a:gd name="connsiteX90" fmla="*/ 0 w 24420984"/>
              <a:gd name="connsiteY90" fmla="*/ 0 h 4094375"/>
              <a:gd name="connsiteX91" fmla="*/ 994106 w 24420984"/>
              <a:gd name="connsiteY91" fmla="*/ 0 h 4094375"/>
              <a:gd name="connsiteX92" fmla="*/ 994106 w 24420984"/>
              <a:gd name="connsiteY92" fmla="*/ 161940 h 4094375"/>
              <a:gd name="connsiteX93" fmla="*/ 1162043 w 24420984"/>
              <a:gd name="connsiteY93" fmla="*/ 0 h 4094375"/>
              <a:gd name="connsiteX94" fmla="*/ 2370147 w 24420984"/>
              <a:gd name="connsiteY94" fmla="*/ 0 h 4094375"/>
              <a:gd name="connsiteX95" fmla="*/ 3466395 w 24420984"/>
              <a:gd name="connsiteY95" fmla="*/ 1713344 h 4094375"/>
              <a:gd name="connsiteX96" fmla="*/ 4055431 w 24420984"/>
              <a:gd name="connsiteY96" fmla="*/ 2003713 h 4094375"/>
              <a:gd name="connsiteX97" fmla="*/ 3997358 w 24420984"/>
              <a:gd name="connsiteY97" fmla="*/ 2343861 h 4094375"/>
              <a:gd name="connsiteX98" fmla="*/ 2437659 w 24420984"/>
              <a:gd name="connsiteY98" fmla="*/ 2343861 h 4094375"/>
              <a:gd name="connsiteX99" fmla="*/ 2396177 w 24420984"/>
              <a:gd name="connsiteY99" fmla="*/ 2094972 h 4094375"/>
              <a:gd name="connsiteX100" fmla="*/ 2288326 w 24420984"/>
              <a:gd name="connsiteY100" fmla="*/ 1862676 h 4094375"/>
              <a:gd name="connsiteX101" fmla="*/ 1442106 w 24420984"/>
              <a:gd name="connsiteY101" fmla="*/ 526976 h 4094375"/>
              <a:gd name="connsiteX102" fmla="*/ 994106 w 24420984"/>
              <a:gd name="connsiteY102" fmla="*/ 974975 h 4094375"/>
              <a:gd name="connsiteX103" fmla="*/ 994106 w 24420984"/>
              <a:gd name="connsiteY103" fmla="*/ 1796306 h 4094375"/>
              <a:gd name="connsiteX104" fmla="*/ 1209810 w 24420984"/>
              <a:gd name="connsiteY104" fmla="*/ 1924898 h 4094375"/>
              <a:gd name="connsiteX105" fmla="*/ 1516770 w 24420984"/>
              <a:gd name="connsiteY105" fmla="*/ 2020305 h 4094375"/>
              <a:gd name="connsiteX106" fmla="*/ 1491883 w 24420984"/>
              <a:gd name="connsiteY106" fmla="*/ 2343861 h 4094375"/>
              <a:gd name="connsiteX107" fmla="*/ 0 w 24420984"/>
              <a:gd name="connsiteY107" fmla="*/ 2343861 h 40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4420984" h="4094375">
                <a:moveTo>
                  <a:pt x="6535837" y="502087"/>
                </a:moveTo>
                <a:lnTo>
                  <a:pt x="6121024" y="535272"/>
                </a:lnTo>
                <a:cubicBezTo>
                  <a:pt x="5816827" y="557396"/>
                  <a:pt x="5598358" y="626531"/>
                  <a:pt x="5465618" y="742679"/>
                </a:cubicBezTo>
                <a:cubicBezTo>
                  <a:pt x="5332878" y="858827"/>
                  <a:pt x="5266508" y="1035814"/>
                  <a:pt x="5266508" y="1273641"/>
                </a:cubicBezTo>
                <a:cubicBezTo>
                  <a:pt x="5266508" y="1461690"/>
                  <a:pt x="5309371" y="1606874"/>
                  <a:pt x="5395100" y="1709195"/>
                </a:cubicBezTo>
                <a:cubicBezTo>
                  <a:pt x="5480828" y="1811516"/>
                  <a:pt x="5603889" y="1862676"/>
                  <a:pt x="5764284" y="1862676"/>
                </a:cubicBezTo>
                <a:cubicBezTo>
                  <a:pt x="6018703" y="1862676"/>
                  <a:pt x="6275887" y="1710578"/>
                  <a:pt x="6535837" y="1406381"/>
                </a:cubicBezTo>
                <a:close/>
                <a:moveTo>
                  <a:pt x="23790460" y="0"/>
                </a:moveTo>
                <a:lnTo>
                  <a:pt x="24420984" y="0"/>
                </a:lnTo>
                <a:lnTo>
                  <a:pt x="24420984" y="2343861"/>
                </a:lnTo>
                <a:lnTo>
                  <a:pt x="23325868" y="2343861"/>
                </a:lnTo>
                <a:lnTo>
                  <a:pt x="23359052" y="2003713"/>
                </a:lnTo>
                <a:cubicBezTo>
                  <a:pt x="23464140" y="1981590"/>
                  <a:pt x="23545716" y="1956701"/>
                  <a:pt x="23603792" y="1929046"/>
                </a:cubicBezTo>
                <a:cubicBezTo>
                  <a:pt x="23661864" y="1901393"/>
                  <a:pt x="23724088" y="1857146"/>
                  <a:pt x="23790460" y="1796306"/>
                </a:cubicBezTo>
                <a:close/>
                <a:moveTo>
                  <a:pt x="18901508" y="0"/>
                </a:moveTo>
                <a:lnTo>
                  <a:pt x="20112184" y="0"/>
                </a:lnTo>
                <a:lnTo>
                  <a:pt x="20106240" y="131866"/>
                </a:lnTo>
                <a:cubicBezTo>
                  <a:pt x="20104340" y="197545"/>
                  <a:pt x="20103388" y="265644"/>
                  <a:pt x="20103388" y="336162"/>
                </a:cubicBezTo>
                <a:cubicBezTo>
                  <a:pt x="20103388" y="900308"/>
                  <a:pt x="20164228" y="1308209"/>
                  <a:pt x="20285908" y="1559862"/>
                </a:cubicBezTo>
                <a:cubicBezTo>
                  <a:pt x="20407584" y="1811516"/>
                  <a:pt x="20603928" y="1937343"/>
                  <a:pt x="20874944" y="1937343"/>
                </a:cubicBezTo>
                <a:cubicBezTo>
                  <a:pt x="21145952" y="1937343"/>
                  <a:pt x="21342300" y="1811516"/>
                  <a:pt x="21463976" y="1559862"/>
                </a:cubicBezTo>
                <a:cubicBezTo>
                  <a:pt x="21585656" y="1308209"/>
                  <a:pt x="21646496" y="900308"/>
                  <a:pt x="21646496" y="336162"/>
                </a:cubicBezTo>
                <a:cubicBezTo>
                  <a:pt x="21646496" y="265644"/>
                  <a:pt x="21645548" y="197545"/>
                  <a:pt x="21643644" y="131866"/>
                </a:cubicBezTo>
                <a:lnTo>
                  <a:pt x="21637700" y="0"/>
                </a:lnTo>
                <a:lnTo>
                  <a:pt x="22848952" y="0"/>
                </a:lnTo>
                <a:lnTo>
                  <a:pt x="22858204" y="90644"/>
                </a:lnTo>
                <a:cubicBezTo>
                  <a:pt x="22863432" y="169977"/>
                  <a:pt x="22866048" y="251817"/>
                  <a:pt x="22866048" y="336162"/>
                </a:cubicBezTo>
                <a:cubicBezTo>
                  <a:pt x="22866048" y="1010925"/>
                  <a:pt x="22698740" y="1523912"/>
                  <a:pt x="22364124" y="1875121"/>
                </a:cubicBezTo>
                <a:cubicBezTo>
                  <a:pt x="22029504" y="2226330"/>
                  <a:pt x="21533112" y="2401935"/>
                  <a:pt x="20874944" y="2401935"/>
                </a:cubicBezTo>
                <a:cubicBezTo>
                  <a:pt x="20216768" y="2401935"/>
                  <a:pt x="19720376" y="2227713"/>
                  <a:pt x="19385764" y="1879269"/>
                </a:cubicBezTo>
                <a:cubicBezTo>
                  <a:pt x="19051144" y="1530826"/>
                  <a:pt x="18883836" y="1019222"/>
                  <a:pt x="18883836" y="344458"/>
                </a:cubicBezTo>
                <a:cubicBezTo>
                  <a:pt x="18883836" y="259421"/>
                  <a:pt x="18886452" y="176934"/>
                  <a:pt x="18891680" y="96996"/>
                </a:cubicBezTo>
                <a:close/>
                <a:moveTo>
                  <a:pt x="16311181" y="0"/>
                </a:moveTo>
                <a:lnTo>
                  <a:pt x="17489252" y="0"/>
                </a:lnTo>
                <a:lnTo>
                  <a:pt x="17489252" y="1340011"/>
                </a:lnTo>
                <a:cubicBezTo>
                  <a:pt x="17489252" y="1494875"/>
                  <a:pt x="17525200" y="1606874"/>
                  <a:pt x="17597104" y="1676010"/>
                </a:cubicBezTo>
                <a:cubicBezTo>
                  <a:pt x="17669004" y="1745146"/>
                  <a:pt x="17765792" y="1779714"/>
                  <a:pt x="17887472" y="1779714"/>
                </a:cubicBezTo>
                <a:cubicBezTo>
                  <a:pt x="17981496" y="1779714"/>
                  <a:pt x="18082436" y="1760356"/>
                  <a:pt x="18190288" y="1721640"/>
                </a:cubicBezTo>
                <a:cubicBezTo>
                  <a:pt x="18298140" y="1682924"/>
                  <a:pt x="18396308" y="1633146"/>
                  <a:pt x="18484804" y="1572307"/>
                </a:cubicBezTo>
                <a:lnTo>
                  <a:pt x="18650732" y="1862676"/>
                </a:lnTo>
                <a:cubicBezTo>
                  <a:pt x="18479272" y="2017540"/>
                  <a:pt x="18273248" y="2141984"/>
                  <a:pt x="18032656" y="2236009"/>
                </a:cubicBezTo>
                <a:cubicBezTo>
                  <a:pt x="17792064" y="2330033"/>
                  <a:pt x="17555620" y="2377046"/>
                  <a:pt x="17323324" y="2377046"/>
                </a:cubicBezTo>
                <a:cubicBezTo>
                  <a:pt x="17024660" y="2377046"/>
                  <a:pt x="16781300" y="2296848"/>
                  <a:pt x="16593253" y="2136455"/>
                </a:cubicBezTo>
                <a:cubicBezTo>
                  <a:pt x="16405203" y="1976059"/>
                  <a:pt x="16311181" y="1732702"/>
                  <a:pt x="16311181" y="1406381"/>
                </a:cubicBezTo>
                <a:close/>
                <a:moveTo>
                  <a:pt x="13833146" y="0"/>
                </a:moveTo>
                <a:lnTo>
                  <a:pt x="15002921" y="0"/>
                </a:lnTo>
                <a:lnTo>
                  <a:pt x="15002921" y="1796306"/>
                </a:lnTo>
                <a:cubicBezTo>
                  <a:pt x="15141192" y="1901393"/>
                  <a:pt x="15318179" y="1976059"/>
                  <a:pt x="15533883" y="2020305"/>
                </a:cubicBezTo>
                <a:lnTo>
                  <a:pt x="15500698" y="2343861"/>
                </a:lnTo>
                <a:lnTo>
                  <a:pt x="13368555" y="2343861"/>
                </a:lnTo>
                <a:lnTo>
                  <a:pt x="13401740" y="2003713"/>
                </a:lnTo>
                <a:cubicBezTo>
                  <a:pt x="13506829" y="1981590"/>
                  <a:pt x="13588407" y="1956701"/>
                  <a:pt x="13646482" y="1929046"/>
                </a:cubicBezTo>
                <a:cubicBezTo>
                  <a:pt x="13704553" y="1901393"/>
                  <a:pt x="13766779" y="1857146"/>
                  <a:pt x="13833146" y="1796306"/>
                </a:cubicBezTo>
                <a:close/>
                <a:moveTo>
                  <a:pt x="9055283" y="0"/>
                </a:moveTo>
                <a:lnTo>
                  <a:pt x="10227435" y="0"/>
                </a:lnTo>
                <a:lnTo>
                  <a:pt x="10225060" y="120459"/>
                </a:lnTo>
                <a:lnTo>
                  <a:pt x="10225060" y="1796306"/>
                </a:lnTo>
                <a:cubicBezTo>
                  <a:pt x="10285898" y="1840553"/>
                  <a:pt x="10366095" y="1879269"/>
                  <a:pt x="10465652" y="1912454"/>
                </a:cubicBezTo>
                <a:cubicBezTo>
                  <a:pt x="10565205" y="1945639"/>
                  <a:pt x="10667529" y="1962232"/>
                  <a:pt x="10772614" y="1962232"/>
                </a:cubicBezTo>
                <a:cubicBezTo>
                  <a:pt x="11369946" y="1962232"/>
                  <a:pt x="11668612" y="1381492"/>
                  <a:pt x="11668612" y="220014"/>
                </a:cubicBezTo>
                <a:cubicBezTo>
                  <a:pt x="11668612" y="157792"/>
                  <a:pt x="11667747" y="97601"/>
                  <a:pt x="11666018" y="39441"/>
                </a:cubicBezTo>
                <a:lnTo>
                  <a:pt x="11664196" y="0"/>
                </a:lnTo>
                <a:lnTo>
                  <a:pt x="12882296" y="0"/>
                </a:lnTo>
                <a:lnTo>
                  <a:pt x="12888163" y="220014"/>
                </a:lnTo>
                <a:cubicBezTo>
                  <a:pt x="12888163" y="933493"/>
                  <a:pt x="12729151" y="1475517"/>
                  <a:pt x="12411126" y="1846084"/>
                </a:cubicBezTo>
                <a:cubicBezTo>
                  <a:pt x="12093104" y="2216650"/>
                  <a:pt x="11640957" y="2401935"/>
                  <a:pt x="11054687" y="2401935"/>
                </a:cubicBezTo>
                <a:cubicBezTo>
                  <a:pt x="10883230" y="2401935"/>
                  <a:pt x="10735280" y="2385342"/>
                  <a:pt x="10610836" y="2352158"/>
                </a:cubicBezTo>
                <a:cubicBezTo>
                  <a:pt x="10486392" y="2318972"/>
                  <a:pt x="10357798" y="2269194"/>
                  <a:pt x="10225060" y="2202824"/>
                </a:cubicBezTo>
                <a:lnTo>
                  <a:pt x="10225060" y="3546820"/>
                </a:lnTo>
                <a:cubicBezTo>
                  <a:pt x="10390983" y="3651906"/>
                  <a:pt x="10595626" y="3726573"/>
                  <a:pt x="10838985" y="3770820"/>
                </a:cubicBezTo>
                <a:lnTo>
                  <a:pt x="10805798" y="4094375"/>
                </a:lnTo>
                <a:lnTo>
                  <a:pt x="8590694" y="4094375"/>
                </a:lnTo>
                <a:lnTo>
                  <a:pt x="8623878" y="3754228"/>
                </a:lnTo>
                <a:cubicBezTo>
                  <a:pt x="8728963" y="3732104"/>
                  <a:pt x="8810543" y="3707214"/>
                  <a:pt x="8868619" y="3679562"/>
                </a:cubicBezTo>
                <a:cubicBezTo>
                  <a:pt x="8926692" y="3651906"/>
                  <a:pt x="8988913" y="3607659"/>
                  <a:pt x="9055283" y="3546820"/>
                </a:cubicBezTo>
                <a:close/>
                <a:moveTo>
                  <a:pt x="6535837" y="0"/>
                </a:moveTo>
                <a:lnTo>
                  <a:pt x="7705612" y="0"/>
                </a:lnTo>
                <a:lnTo>
                  <a:pt x="7705612" y="1829492"/>
                </a:lnTo>
                <a:cubicBezTo>
                  <a:pt x="7744328" y="1873738"/>
                  <a:pt x="7810699" y="1916602"/>
                  <a:pt x="7904722" y="1958084"/>
                </a:cubicBezTo>
                <a:cubicBezTo>
                  <a:pt x="7998748" y="1999565"/>
                  <a:pt x="8098303" y="2031367"/>
                  <a:pt x="8203389" y="2053491"/>
                </a:cubicBezTo>
                <a:lnTo>
                  <a:pt x="8170203" y="2343861"/>
                </a:lnTo>
                <a:lnTo>
                  <a:pt x="6676875" y="2343861"/>
                </a:lnTo>
                <a:lnTo>
                  <a:pt x="6593911" y="1870973"/>
                </a:lnTo>
                <a:cubicBezTo>
                  <a:pt x="6411394" y="2053491"/>
                  <a:pt x="6220579" y="2187614"/>
                  <a:pt x="6021469" y="2273342"/>
                </a:cubicBezTo>
                <a:cubicBezTo>
                  <a:pt x="5822358" y="2359070"/>
                  <a:pt x="5601124" y="2401935"/>
                  <a:pt x="5357767" y="2401935"/>
                </a:cubicBezTo>
                <a:cubicBezTo>
                  <a:pt x="4976138" y="2401935"/>
                  <a:pt x="4683003" y="2313440"/>
                  <a:pt x="4478362" y="2136455"/>
                </a:cubicBezTo>
                <a:cubicBezTo>
                  <a:pt x="4273720" y="1959466"/>
                  <a:pt x="4171398" y="1702281"/>
                  <a:pt x="4171398" y="1364900"/>
                </a:cubicBezTo>
                <a:cubicBezTo>
                  <a:pt x="4171398" y="1005395"/>
                  <a:pt x="4309670" y="721938"/>
                  <a:pt x="4586213" y="514532"/>
                </a:cubicBezTo>
                <a:cubicBezTo>
                  <a:pt x="4862756" y="307125"/>
                  <a:pt x="5269273" y="184063"/>
                  <a:pt x="5805766" y="145347"/>
                </a:cubicBezTo>
                <a:lnTo>
                  <a:pt x="6535837" y="95570"/>
                </a:lnTo>
                <a:close/>
                <a:moveTo>
                  <a:pt x="0" y="0"/>
                </a:moveTo>
                <a:lnTo>
                  <a:pt x="994106" y="0"/>
                </a:lnTo>
                <a:lnTo>
                  <a:pt x="994106" y="161940"/>
                </a:lnTo>
                <a:lnTo>
                  <a:pt x="1162043" y="0"/>
                </a:lnTo>
                <a:lnTo>
                  <a:pt x="2370147" y="0"/>
                </a:lnTo>
                <a:lnTo>
                  <a:pt x="3466395" y="1713344"/>
                </a:lnTo>
                <a:cubicBezTo>
                  <a:pt x="3621260" y="1857146"/>
                  <a:pt x="3817606" y="1953935"/>
                  <a:pt x="4055431" y="2003713"/>
                </a:cubicBezTo>
                <a:lnTo>
                  <a:pt x="3997358" y="2343861"/>
                </a:lnTo>
                <a:lnTo>
                  <a:pt x="2437659" y="2343861"/>
                </a:lnTo>
                <a:cubicBezTo>
                  <a:pt x="2432127" y="2249836"/>
                  <a:pt x="2418300" y="2166874"/>
                  <a:pt x="2396177" y="2094972"/>
                </a:cubicBezTo>
                <a:cubicBezTo>
                  <a:pt x="2374053" y="2023071"/>
                  <a:pt x="2338102" y="1945639"/>
                  <a:pt x="2288326" y="1862676"/>
                </a:cubicBezTo>
                <a:lnTo>
                  <a:pt x="1442106" y="526976"/>
                </a:lnTo>
                <a:lnTo>
                  <a:pt x="994106" y="974975"/>
                </a:lnTo>
                <a:lnTo>
                  <a:pt x="994106" y="1796306"/>
                </a:lnTo>
                <a:cubicBezTo>
                  <a:pt x="1043884" y="1840553"/>
                  <a:pt x="1115786" y="1883417"/>
                  <a:pt x="1209810" y="1924898"/>
                </a:cubicBezTo>
                <a:cubicBezTo>
                  <a:pt x="1303833" y="1966380"/>
                  <a:pt x="1406154" y="1998182"/>
                  <a:pt x="1516770" y="2020305"/>
                </a:cubicBezTo>
                <a:lnTo>
                  <a:pt x="1491883" y="2343861"/>
                </a:lnTo>
                <a:lnTo>
                  <a:pt x="0" y="2343861"/>
                </a:lnTo>
                <a:close/>
              </a:path>
            </a:pathLst>
          </a:custGeom>
          <a:solidFill>
            <a:srgbClr val="FEFAE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65300" b="1" dirty="0">
              <a:solidFill>
                <a:srgbClr val="FEFAE9"/>
              </a:solidFill>
              <a:latin typeface="+mj-lt"/>
            </a:endParaRPr>
          </a:p>
        </p:txBody>
      </p:sp>
      <p:pic>
        <p:nvPicPr>
          <p:cNvPr id="8" name="Logo Scolarest EMF (cc)">
            <a:extLst>
              <a:ext uri="{FF2B5EF4-FFF2-40B4-BE49-F238E27FC236}">
                <a16:creationId xmlns:a16="http://schemas.microsoft.com/office/drawing/2014/main" id="{37466EB7-C411-484F-AC61-57F6D8FBF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AF4B4C65-CFE6-405A-AB6B-017BBB7AE6C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896800" y="2782800"/>
            <a:ext cx="2833200" cy="28332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796934F-7197-4763-876A-4E838F3BAC2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76600" y="2782800"/>
            <a:ext cx="2833200" cy="28332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" name="Zástupný text 10">
            <a:extLst>
              <a:ext uri="{FF2B5EF4-FFF2-40B4-BE49-F238E27FC236}">
                <a16:creationId xmlns:a16="http://schemas.microsoft.com/office/drawing/2014/main" id="{6F845AEC-75E2-412D-8D9D-116725C3AF7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5656400" y="2782800"/>
            <a:ext cx="2833200" cy="28332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0B297599-F64B-401A-B6E3-2ED5AF632A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6800" y="8729999"/>
            <a:ext cx="12770400" cy="36001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5" name="Zástupný text Číslo">
            <a:extLst>
              <a:ext uri="{FF2B5EF4-FFF2-40B4-BE49-F238E27FC236}">
                <a16:creationId xmlns:a16="http://schemas.microsoft.com/office/drawing/2014/main" id="{8EB85758-2E4F-4E13-A3BE-8129AA2362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400" y="2782800"/>
            <a:ext cx="4176000" cy="3600000"/>
          </a:xfrm>
        </p:spPr>
        <p:txBody>
          <a:bodyPr anchor="b" anchorCtr="0">
            <a:noAutofit/>
          </a:bodyPr>
          <a:lstStyle>
            <a:lvl1pPr algn="ctr">
              <a:defRPr sz="15000" b="1">
                <a:latin typeface="+mj-lt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sp>
        <p:nvSpPr>
          <p:cNvPr id="27" name="Zástupný text Číslo">
            <a:extLst>
              <a:ext uri="{FF2B5EF4-FFF2-40B4-BE49-F238E27FC236}">
                <a16:creationId xmlns:a16="http://schemas.microsoft.com/office/drawing/2014/main" id="{152630E4-8480-4E62-86FF-04F81EBAD7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000" y="2782800"/>
            <a:ext cx="4176000" cy="3600000"/>
          </a:xfrm>
        </p:spPr>
        <p:txBody>
          <a:bodyPr anchor="b" anchorCtr="0">
            <a:noAutofit/>
          </a:bodyPr>
          <a:lstStyle>
            <a:lvl1pPr algn="ctr">
              <a:defRPr sz="15000" b="1">
                <a:latin typeface="+mj-lt"/>
              </a:defRPr>
            </a:lvl1pPr>
          </a:lstStyle>
          <a:p>
            <a:pPr lvl="0"/>
            <a:r>
              <a:rPr lang="cs-CZ" dirty="0"/>
              <a:t>02</a:t>
            </a:r>
          </a:p>
        </p:txBody>
      </p:sp>
      <p:sp>
        <p:nvSpPr>
          <p:cNvPr id="28" name="Zástupný text Číslo">
            <a:extLst>
              <a:ext uri="{FF2B5EF4-FFF2-40B4-BE49-F238E27FC236}">
                <a16:creationId xmlns:a16="http://schemas.microsoft.com/office/drawing/2014/main" id="{A875C619-1A8F-4397-B5CD-D3121D79DD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979600" y="2782800"/>
            <a:ext cx="4176000" cy="3600000"/>
          </a:xfrm>
        </p:spPr>
        <p:txBody>
          <a:bodyPr anchor="b" anchorCtr="0">
            <a:noAutofit/>
          </a:bodyPr>
          <a:lstStyle>
            <a:lvl1pPr algn="ctr">
              <a:defRPr sz="15000" b="1">
                <a:latin typeface="+mj-lt"/>
              </a:defRPr>
            </a:lvl1pPr>
          </a:lstStyle>
          <a:p>
            <a:pPr lvl="0"/>
            <a:r>
              <a:rPr lang="cs-CZ" dirty="0"/>
              <a:t>03</a:t>
            </a:r>
          </a:p>
        </p:txBody>
      </p:sp>
      <p:sp>
        <p:nvSpPr>
          <p:cNvPr id="24" name="Zástupný text 21">
            <a:extLst>
              <a:ext uri="{FF2B5EF4-FFF2-40B4-BE49-F238E27FC236}">
                <a16:creationId xmlns:a16="http://schemas.microsoft.com/office/drawing/2014/main" id="{CA7722A7-1005-4472-8458-CA9DD3A66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8700" y="6156000"/>
            <a:ext cx="4176000" cy="2160000"/>
          </a:xfrm>
        </p:spPr>
        <p:txBody>
          <a:bodyPr>
            <a:normAutofit/>
          </a:bodyPr>
          <a:lstStyle>
            <a:lvl1pPr algn="ctr">
              <a:defRPr sz="4600" b="1"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8F30B605-4C59-48B7-A827-04836FB91D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04000" y="6156000"/>
            <a:ext cx="4176000" cy="2160000"/>
          </a:xfrm>
        </p:spPr>
        <p:txBody>
          <a:bodyPr>
            <a:normAutofit/>
          </a:bodyPr>
          <a:lstStyle>
            <a:lvl1pPr algn="ctr">
              <a:defRPr sz="4600" b="1"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5400" y="6155999"/>
            <a:ext cx="4176000" cy="2160000"/>
          </a:xfrm>
        </p:spPr>
        <p:txBody>
          <a:bodyPr anchor="t" anchorCtr="0">
            <a:normAutofit/>
          </a:bodyPr>
          <a:lstStyle>
            <a:lvl1pPr algn="ctr">
              <a:defRPr sz="4600"/>
            </a:lvl1pPr>
          </a:lstStyle>
          <a:p>
            <a:r>
              <a:rPr lang="cs-CZ" dirty="0"/>
              <a:t>Text</a:t>
            </a:r>
            <a:endParaRPr lang="en-US" dirty="0"/>
          </a:p>
        </p:txBody>
      </p:sp>
      <p:cxnSp>
        <p:nvCxnSpPr>
          <p:cNvPr id="23" name="Text úč. Y 18,71 cm" hidden="1">
            <a:extLst>
              <a:ext uri="{FF2B5EF4-FFF2-40B4-BE49-F238E27FC236}">
                <a16:creationId xmlns:a16="http://schemas.microsoft.com/office/drawing/2014/main" id="{F3731360-0B20-4A91-B504-B86BED6484D3}"/>
              </a:ext>
            </a:extLst>
          </p:cNvPr>
          <p:cNvCxnSpPr/>
          <p:nvPr userDrawn="1"/>
        </p:nvCxnSpPr>
        <p:spPr>
          <a:xfrm>
            <a:off x="0" y="673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Čísla úč. Y 16,41 cm" hidden="1">
            <a:extLst>
              <a:ext uri="{FF2B5EF4-FFF2-40B4-BE49-F238E27FC236}">
                <a16:creationId xmlns:a16="http://schemas.microsoft.com/office/drawing/2014/main" id="{87A8A617-9D2D-4063-AD24-425581353E09}"/>
              </a:ext>
            </a:extLst>
          </p:cNvPr>
          <p:cNvCxnSpPr/>
          <p:nvPr userDrawn="1"/>
        </p:nvCxnSpPr>
        <p:spPr>
          <a:xfrm>
            <a:off x="0" y="5914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ext úč. Y 25,36 cm" hidden="1">
            <a:extLst>
              <a:ext uri="{FF2B5EF4-FFF2-40B4-BE49-F238E27FC236}">
                <a16:creationId xmlns:a16="http://schemas.microsoft.com/office/drawing/2014/main" id="{5BFC739D-0E3A-4A72-B4B9-FC5421C0CB1F}"/>
              </a:ext>
            </a:extLst>
          </p:cNvPr>
          <p:cNvCxnSpPr/>
          <p:nvPr userDrawn="1"/>
        </p:nvCxnSpPr>
        <p:spPr>
          <a:xfrm>
            <a:off x="0" y="9129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kapitola" hidden="1">
            <a:extLst>
              <a:ext uri="{FF2B5EF4-FFF2-40B4-BE49-F238E27FC236}">
                <a16:creationId xmlns:a16="http://schemas.microsoft.com/office/drawing/2014/main" id="{D34E718B-CB8E-4D56-B8EB-7BBEACC226F7}"/>
              </a:ext>
            </a:extLst>
          </p:cNvPr>
          <p:cNvSpPr txBox="1"/>
          <p:nvPr userDrawn="1"/>
        </p:nvSpPr>
        <p:spPr>
          <a:xfrm>
            <a:off x="-1007380" y="-5493311"/>
            <a:ext cx="32461200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300" b="1" dirty="0">
                <a:solidFill>
                  <a:srgbClr val="FEFAE9"/>
                </a:solidFill>
                <a:latin typeface="+mj-lt"/>
              </a:rPr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600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na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713" y="4697412"/>
            <a:ext cx="9282010" cy="763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E146EB86-47B8-4490-B733-B2DC5B2A339F}"/>
              </a:ext>
            </a:extLst>
          </p:cNvPr>
          <p:cNvSpPr/>
          <p:nvPr userDrawn="1"/>
        </p:nvSpPr>
        <p:spPr>
          <a:xfrm>
            <a:off x="8433879" y="0"/>
            <a:ext cx="6496245" cy="2660400"/>
          </a:xfrm>
          <a:custGeom>
            <a:avLst/>
            <a:gdLst>
              <a:gd name="connsiteX0" fmla="*/ 0 w 6496245"/>
              <a:gd name="connsiteY0" fmla="*/ 0 h 2660400"/>
              <a:gd name="connsiteX1" fmla="*/ 6496245 w 6496245"/>
              <a:gd name="connsiteY1" fmla="*/ 0 h 2660400"/>
              <a:gd name="connsiteX2" fmla="*/ 6418097 w 6496245"/>
              <a:gd name="connsiteY2" fmla="*/ 306728 h 2660400"/>
              <a:gd name="connsiteX3" fmla="*/ 3248122 w 6496245"/>
              <a:gd name="connsiteY3" fmla="*/ 2660400 h 2660400"/>
              <a:gd name="connsiteX4" fmla="*/ 78147 w 6496245"/>
              <a:gd name="connsiteY4" fmla="*/ 306728 h 2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245" h="2660400">
                <a:moveTo>
                  <a:pt x="0" y="0"/>
                </a:moveTo>
                <a:lnTo>
                  <a:pt x="6496245" y="0"/>
                </a:lnTo>
                <a:lnTo>
                  <a:pt x="6418097" y="306728"/>
                </a:lnTo>
                <a:cubicBezTo>
                  <a:pt x="5997849" y="1670326"/>
                  <a:pt x="4737552" y="2660400"/>
                  <a:pt x="3248122" y="2660400"/>
                </a:cubicBezTo>
                <a:cubicBezTo>
                  <a:pt x="1758693" y="2660400"/>
                  <a:pt x="498396" y="1670326"/>
                  <a:pt x="78147" y="306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8" name="Ovál žlutý" hidden="1">
            <a:extLst>
              <a:ext uri="{FF2B5EF4-FFF2-40B4-BE49-F238E27FC236}">
                <a16:creationId xmlns:a16="http://schemas.microsoft.com/office/drawing/2014/main" id="{19515249-84D7-4439-B36D-64C8CCE82A35}"/>
              </a:ext>
            </a:extLst>
          </p:cNvPr>
          <p:cNvSpPr/>
          <p:nvPr userDrawn="1"/>
        </p:nvSpPr>
        <p:spPr>
          <a:xfrm>
            <a:off x="8362800" y="-4039200"/>
            <a:ext cx="6638400" cy="669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965671FF-2DB6-4B27-951B-E53E33CF886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161496" y="2785872"/>
            <a:ext cx="12222505" cy="10930128"/>
          </a:xfrm>
          <a:custGeom>
            <a:avLst/>
            <a:gdLst>
              <a:gd name="connsiteX0" fmla="*/ 6984265 w 12222505"/>
              <a:gd name="connsiteY0" fmla="*/ 0 h 10930128"/>
              <a:gd name="connsiteX1" fmla="*/ 12154145 w 12222505"/>
              <a:gd name="connsiteY1" fmla="*/ 2288116 h 10930128"/>
              <a:gd name="connsiteX2" fmla="*/ 12222505 w 12222505"/>
              <a:gd name="connsiteY2" fmla="*/ 2367032 h 10930128"/>
              <a:gd name="connsiteX3" fmla="*/ 12222505 w 12222505"/>
              <a:gd name="connsiteY3" fmla="*/ 10930128 h 10930128"/>
              <a:gd name="connsiteX4" fmla="*/ 1222178 w 12222505"/>
              <a:gd name="connsiteY4" fmla="*/ 10930128 h 10930128"/>
              <a:gd name="connsiteX5" fmla="*/ 1192803 w 12222505"/>
              <a:gd name="connsiteY5" fmla="*/ 10888821 h 10930128"/>
              <a:gd name="connsiteX6" fmla="*/ 0 w 12222505"/>
              <a:gd name="connsiteY6" fmla="*/ 6984000 h 10930128"/>
              <a:gd name="connsiteX7" fmla="*/ 6984265 w 12222505"/>
              <a:gd name="connsiteY7" fmla="*/ 0 h 109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2505" h="10930128">
                <a:moveTo>
                  <a:pt x="6984265" y="0"/>
                </a:moveTo>
                <a:cubicBezTo>
                  <a:pt x="9033457" y="0"/>
                  <a:pt x="10876529" y="882479"/>
                  <a:pt x="12154145" y="2288116"/>
                </a:cubicBezTo>
                <a:lnTo>
                  <a:pt x="12222505" y="2367032"/>
                </a:lnTo>
                <a:lnTo>
                  <a:pt x="12222505" y="10930128"/>
                </a:lnTo>
                <a:lnTo>
                  <a:pt x="1222178" y="10930128"/>
                </a:lnTo>
                <a:lnTo>
                  <a:pt x="1192803" y="10888821"/>
                </a:lnTo>
                <a:cubicBezTo>
                  <a:pt x="439729" y="9774167"/>
                  <a:pt x="0" y="8430434"/>
                  <a:pt x="0" y="6984000"/>
                </a:cubicBezTo>
                <a:cubicBezTo>
                  <a:pt x="0" y="3126843"/>
                  <a:pt x="3126962" y="0"/>
                  <a:pt x="6984265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314FBAAE-478C-419C-B525-083A227F4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220400" y="8398800"/>
            <a:ext cx="25415876" cy="10064294"/>
          </a:xfrm>
        </p:spPr>
        <p:txBody>
          <a:bodyPr>
            <a:spAutoFit/>
          </a:bodyPr>
          <a:lstStyle>
            <a:lvl1pPr>
              <a:defRPr sz="65400" b="1">
                <a:solidFill>
                  <a:srgbClr val="FEFAE9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0485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naprav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průměr 55,69 cm" hidden="1">
            <a:extLst>
              <a:ext uri="{FF2B5EF4-FFF2-40B4-BE49-F238E27FC236}">
                <a16:creationId xmlns:a16="http://schemas.microsoft.com/office/drawing/2014/main" id="{F21052C6-F090-4678-9678-F20BB1C95457}"/>
              </a:ext>
            </a:extLst>
          </p:cNvPr>
          <p:cNvSpPr>
            <a:spLocks noChangeAspect="1"/>
          </p:cNvSpPr>
          <p:nvPr userDrawn="1"/>
        </p:nvSpPr>
        <p:spPr>
          <a:xfrm>
            <a:off x="-3430800" y="-3092400"/>
            <a:ext cx="20048400" cy="20048400"/>
          </a:xfrm>
          <a:prstGeom prst="ellipse">
            <a:avLst/>
          </a:pr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C76A63C6-0139-4375-B0DB-4F5A6D7635CB}"/>
              </a:ext>
            </a:extLst>
          </p:cNvPr>
          <p:cNvSpPr>
            <a:spLocks noChangeAspect="1"/>
          </p:cNvSpPr>
          <p:nvPr userDrawn="1"/>
        </p:nvSpPr>
        <p:spPr>
          <a:xfrm>
            <a:off x="2" y="0"/>
            <a:ext cx="16617599" cy="13716000"/>
          </a:xfrm>
          <a:custGeom>
            <a:avLst/>
            <a:gdLst>
              <a:gd name="connsiteX0" fmla="*/ 0 w 16617599"/>
              <a:gd name="connsiteY0" fmla="*/ 0 h 13716000"/>
              <a:gd name="connsiteX1" fmla="*/ 13830673 w 16617599"/>
              <a:gd name="connsiteY1" fmla="*/ 0 h 13716000"/>
              <a:gd name="connsiteX2" fmla="*/ 14013495 w 16617599"/>
              <a:gd name="connsiteY2" fmla="*/ 191754 h 13716000"/>
              <a:gd name="connsiteX3" fmla="*/ 16617599 w 16617599"/>
              <a:gd name="connsiteY3" fmla="*/ 6931802 h 13716000"/>
              <a:gd name="connsiteX4" fmla="*/ 14013494 w 16617599"/>
              <a:gd name="connsiteY4" fmla="*/ 13671846 h 13716000"/>
              <a:gd name="connsiteX5" fmla="*/ 13971397 w 16617599"/>
              <a:gd name="connsiteY5" fmla="*/ 13716000 h 13716000"/>
              <a:gd name="connsiteX6" fmla="*/ 0 w 1661759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17599" h="13716000">
                <a:moveTo>
                  <a:pt x="0" y="0"/>
                </a:moveTo>
                <a:lnTo>
                  <a:pt x="13830673" y="0"/>
                </a:lnTo>
                <a:lnTo>
                  <a:pt x="14013495" y="191754"/>
                </a:lnTo>
                <a:cubicBezTo>
                  <a:pt x="15631469" y="1971924"/>
                  <a:pt x="16617599" y="4336703"/>
                  <a:pt x="16617599" y="6931802"/>
                </a:cubicBezTo>
                <a:cubicBezTo>
                  <a:pt x="16617599" y="9526901"/>
                  <a:pt x="15631469" y="11891677"/>
                  <a:pt x="14013494" y="13671846"/>
                </a:cubicBezTo>
                <a:lnTo>
                  <a:pt x="13971397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Ovál hnědý">
            <a:extLst>
              <a:ext uri="{FF2B5EF4-FFF2-40B4-BE49-F238E27FC236}">
                <a16:creationId xmlns:a16="http://schemas.microsoft.com/office/drawing/2014/main" id="{CC1B5CB6-6A9C-44BC-9EA9-30E6F61B61EE}"/>
              </a:ext>
            </a:extLst>
          </p:cNvPr>
          <p:cNvSpPr/>
          <p:nvPr userDrawn="1"/>
        </p:nvSpPr>
        <p:spPr>
          <a:xfrm>
            <a:off x="7239600" y="10969200"/>
            <a:ext cx="2419200" cy="244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Logo Scolarest EMF (cc)">
            <a:extLst>
              <a:ext uri="{FF2B5EF4-FFF2-40B4-BE49-F238E27FC236}">
                <a16:creationId xmlns:a16="http://schemas.microsoft.com/office/drawing/2014/main" id="{9E60640A-1A86-431A-AA05-BD75F95F0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713" y="4697412"/>
            <a:ext cx="9282010" cy="763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74AEFF0A-CFEC-45A1-B265-E56A6C3E9C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954000" y="1385888"/>
            <a:ext cx="8786813" cy="8786812"/>
          </a:xfrm>
          <a:prstGeom prst="ellipse">
            <a:avLst/>
          </a:prstGeom>
          <a:solidFill>
            <a:srgbClr val="EDF5F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314FBAAE-478C-419C-B525-083A227F4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9200" y="7668000"/>
            <a:ext cx="25415876" cy="10064294"/>
          </a:xfrm>
        </p:spPr>
        <p:txBody>
          <a:bodyPr>
            <a:spAutoFit/>
          </a:bodyPr>
          <a:lstStyle>
            <a:lvl1pPr>
              <a:defRPr sz="65400" b="1">
                <a:solidFill>
                  <a:srgbClr val="FEFAE9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6323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na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růžový">
            <a:extLst>
              <a:ext uri="{FF2B5EF4-FFF2-40B4-BE49-F238E27FC236}">
                <a16:creationId xmlns:a16="http://schemas.microsoft.com/office/drawing/2014/main" id="{CC1B5CB6-6A9C-44BC-9EA9-30E6F61B61EE}"/>
              </a:ext>
            </a:extLst>
          </p:cNvPr>
          <p:cNvSpPr/>
          <p:nvPr userDrawn="1"/>
        </p:nvSpPr>
        <p:spPr>
          <a:xfrm>
            <a:off x="1411200" y="7588800"/>
            <a:ext cx="2818800" cy="278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Logo Scolarest EMF (cc)">
            <a:extLst>
              <a:ext uri="{FF2B5EF4-FFF2-40B4-BE49-F238E27FC236}">
                <a16:creationId xmlns:a16="http://schemas.microsoft.com/office/drawing/2014/main" id="{9E60640A-1A86-431A-AA05-BD75F95F0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3599" y="4697412"/>
            <a:ext cx="7851688" cy="763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74AEFF0A-CFEC-45A1-B265-E56A6C3E9C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67600" y="709200"/>
            <a:ext cx="8640000" cy="8715600"/>
          </a:xfrm>
          <a:prstGeom prst="ellipse">
            <a:avLst/>
          </a:prstGeom>
          <a:solidFill>
            <a:srgbClr val="EDF5F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600" y="1385886"/>
            <a:ext cx="7851688" cy="252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Ovál průměr 55,69 cm" hidden="1">
            <a:extLst>
              <a:ext uri="{FF2B5EF4-FFF2-40B4-BE49-F238E27FC236}">
                <a16:creationId xmlns:a16="http://schemas.microsoft.com/office/drawing/2014/main" id="{F21052C6-F090-4678-9678-F20BB1C95457}"/>
              </a:ext>
            </a:extLst>
          </p:cNvPr>
          <p:cNvSpPr>
            <a:spLocks noChangeAspect="1"/>
          </p:cNvSpPr>
          <p:nvPr userDrawn="1"/>
        </p:nvSpPr>
        <p:spPr>
          <a:xfrm>
            <a:off x="-3430800" y="-3092400"/>
            <a:ext cx="20048400" cy="20048400"/>
          </a:xfrm>
          <a:prstGeom prst="ellipse">
            <a:avLst/>
          </a:pr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růžový">
            <a:extLst>
              <a:ext uri="{FF2B5EF4-FFF2-40B4-BE49-F238E27FC236}">
                <a16:creationId xmlns:a16="http://schemas.microsoft.com/office/drawing/2014/main" id="{070C5F7C-7B07-4C97-866E-4F0CFF7EDEED}"/>
              </a:ext>
            </a:extLst>
          </p:cNvPr>
          <p:cNvSpPr/>
          <p:nvPr userDrawn="1"/>
        </p:nvSpPr>
        <p:spPr>
          <a:xfrm>
            <a:off x="8269200" y="9928800"/>
            <a:ext cx="1674000" cy="165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314FBAAE-478C-419C-B525-083A227F4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270800" y="7272000"/>
            <a:ext cx="25654800" cy="10064294"/>
          </a:xfrm>
        </p:spPr>
        <p:txBody>
          <a:bodyPr wrap="square">
            <a:spAutoFit/>
          </a:bodyPr>
          <a:lstStyle>
            <a:lvl1pPr>
              <a:defRPr sz="65400" b="1">
                <a:solidFill>
                  <a:srgbClr val="F9DDD3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6818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Scolarest EMF (cc)">
            <a:extLst>
              <a:ext uri="{FF2B5EF4-FFF2-40B4-BE49-F238E27FC236}">
                <a16:creationId xmlns:a16="http://schemas.microsoft.com/office/drawing/2014/main" id="{E338B42C-BA52-406A-AFBF-42380CD756DA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825288" y="12712701"/>
            <a:ext cx="2160000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DA59D5FD-6825-4A21-AE78-EA5E42114F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1600" y="12712701"/>
            <a:ext cx="14979600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7600" y="12712701"/>
            <a:ext cx="2160000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4A1F7F2-77D9-4F11-8CB3-2BED13ECA094}" type="datetimeFigureOut">
              <a:rPr lang="cs-CZ" smtClean="0"/>
              <a:pPr/>
              <a:t>21.12.2022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8713" y="4697412"/>
            <a:ext cx="19586576" cy="76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8713" y="1385886"/>
            <a:ext cx="19586576" cy="25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L okraj 6,72 cm vod. 27,2 cm" hidden="1">
            <a:extLst>
              <a:ext uri="{FF2B5EF4-FFF2-40B4-BE49-F238E27FC236}">
                <a16:creationId xmlns:a16="http://schemas.microsoft.com/office/drawing/2014/main" id="{DE0E915A-0CB7-4E78-AE6E-13BAA9C964C0}"/>
              </a:ext>
            </a:extLst>
          </p:cNvPr>
          <p:cNvCxnSpPr/>
          <p:nvPr userDrawn="1"/>
        </p:nvCxnSpPr>
        <p:spPr>
          <a:xfrm>
            <a:off x="2419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10,36 cm" hidden="1">
            <a:extLst>
              <a:ext uri="{FF2B5EF4-FFF2-40B4-BE49-F238E27FC236}">
                <a16:creationId xmlns:a16="http://schemas.microsoft.com/office/drawing/2014/main" id="{E5633F19-35B7-4F27-AB77-995572049885}"/>
              </a:ext>
            </a:extLst>
          </p:cNvPr>
          <p:cNvCxnSpPr/>
          <p:nvPr userDrawn="1"/>
        </p:nvCxnSpPr>
        <p:spPr>
          <a:xfrm>
            <a:off x="0" y="3729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ext shora Y 13,02 cm vod. 6 cm" hidden="1">
            <a:extLst>
              <a:ext uri="{FF2B5EF4-FFF2-40B4-BE49-F238E27FC236}">
                <a16:creationId xmlns:a16="http://schemas.microsoft.com/office/drawing/2014/main" id="{CBB1DA29-D6ED-4C74-9AE8-5B99266DFD72}"/>
              </a:ext>
            </a:extLst>
          </p:cNvPr>
          <p:cNvCxnSpPr/>
          <p:nvPr userDrawn="1"/>
        </p:nvCxnSpPr>
        <p:spPr>
          <a:xfrm>
            <a:off x="0" y="4687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 okraj Y 34,32 cm vod. 15,3 cm" hidden="1">
            <a:extLst>
              <a:ext uri="{FF2B5EF4-FFF2-40B4-BE49-F238E27FC236}">
                <a16:creationId xmlns:a16="http://schemas.microsoft.com/office/drawing/2014/main" id="{298192B7-CE67-46FF-B688-C49CD8BC867A}"/>
              </a:ext>
            </a:extLst>
          </p:cNvPr>
          <p:cNvCxnSpPr/>
          <p:nvPr userDrawn="1"/>
        </p:nvCxnSpPr>
        <p:spPr>
          <a:xfrm>
            <a:off x="0" y="1235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9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6" r:id="rId3"/>
    <p:sldLayoutId id="2147483679" r:id="rId4"/>
    <p:sldLayoutId id="2147483685" r:id="rId5"/>
    <p:sldLayoutId id="2147483672" r:id="rId6"/>
    <p:sldLayoutId id="2147483673" r:id="rId7"/>
    <p:sldLayoutId id="2147483674" r:id="rId8"/>
    <p:sldLayoutId id="2147483677" r:id="rId9"/>
    <p:sldLayoutId id="2147483680" r:id="rId10"/>
    <p:sldLayoutId id="2147483675" r:id="rId11"/>
    <p:sldLayoutId id="2147483678" r:id="rId12"/>
    <p:sldLayoutId id="2147483684" r:id="rId13"/>
    <p:sldLayoutId id="2147483687" r:id="rId14"/>
    <p:sldLayoutId id="2147483683" r:id="rId15"/>
    <p:sldLayoutId id="2147483681" r:id="rId16"/>
    <p:sldLayoutId id="2147483682" r:id="rId17"/>
    <p:sldLayoutId id="2147483686" r:id="rId18"/>
    <p:sldLayoutId id="2147483689" r:id="rId19"/>
    <p:sldLayoutId id="2147483662" r:id="rId20"/>
    <p:sldLayoutId id="2147483664" r:id="rId21"/>
    <p:sldLayoutId id="2147483665" r:id="rId22"/>
    <p:sldLayoutId id="2147483666" r:id="rId23"/>
    <p:sldLayoutId id="2147483667" r:id="rId24"/>
    <p:sldLayoutId id="2147483688" r:id="rId25"/>
  </p:sldLayoutIdLst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5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00000"/>
        </a:lnSpc>
        <a:spcBef>
          <a:spcPts val="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00" indent="-234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234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702000" indent="-234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34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511" userDrawn="1">
          <p15:clr>
            <a:srgbClr val="F26B43"/>
          </p15:clr>
        </p15:guide>
        <p15:guide id="4" pos="13849" userDrawn="1">
          <p15:clr>
            <a:srgbClr val="F26B43"/>
          </p15:clr>
        </p15:guide>
        <p15:guide id="5" orient="horz" pos="2959" userDrawn="1">
          <p15:clr>
            <a:srgbClr val="F26B43"/>
          </p15:clr>
        </p15:guide>
        <p15:guide id="6" orient="horz" pos="7767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estaurace.scolarest@compass-group.cz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7EA915-2A60-48D8-B732-45F236D4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45942"/>
            <a:ext cx="24258494" cy="9960218"/>
          </a:xfrm>
        </p:spPr>
        <p:txBody>
          <a:bodyPr/>
          <a:lstStyle/>
          <a:p>
            <a:r>
              <a:rPr lang="cs-CZ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SCOLAREST</a:t>
            </a: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zařízení školního stravování</a:t>
            </a: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SZŠ Beroun</a:t>
            </a: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stravování od 1.1.2023 </a:t>
            </a:r>
            <a:endParaRPr lang="cs-CZ" sz="11000" dirty="0"/>
          </a:p>
        </p:txBody>
      </p:sp>
    </p:spTree>
    <p:extLst>
      <p:ext uri="{BB962C8B-B14F-4D97-AF65-F5344CB8AC3E}">
        <p14:creationId xmlns:p14="http://schemas.microsoft.com/office/powerpoint/2010/main" val="157378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9158614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sz="12800" b="1" dirty="0">
                <a:latin typeface="HelveticaNeueLT Pro 57 Cn" panose="020B0506030502020204" pitchFamily="34" charset="-18"/>
              </a:rPr>
              <a:t>Zrušení objednaného jídla</a:t>
            </a: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E4607D-229F-43E8-A596-3F51DFF5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5" y="2825712"/>
            <a:ext cx="19271230" cy="101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7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11005343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sz="13900" b="1" dirty="0">
                <a:latin typeface="HelveticaNeueLT Pro 57 Cn" panose="020B0506030502020204" pitchFamily="34" charset="-18"/>
              </a:rPr>
              <a:t>Nastavení účtu</a:t>
            </a:r>
            <a:br>
              <a:rPr lang="cs-CZ" sz="1600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E63D96-7F30-4B57-AD57-FB343D1B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85" y="2711288"/>
            <a:ext cx="18702630" cy="100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12852072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sz="11100" b="1" dirty="0">
                <a:latin typeface="HelveticaNeueLT Pro 57 Cn" panose="020B0506030502020204" pitchFamily="34" charset="-18"/>
              </a:rPr>
              <a:t>Přiřazení více strávníků pod jeden účet</a:t>
            </a:r>
            <a:br>
              <a:rPr lang="cs-CZ" sz="11100" b="1" dirty="0">
                <a:latin typeface="HelveticaNeueLT Pro 57 Cn" panose="020B0506030502020204" pitchFamily="34" charset="-18"/>
              </a:rPr>
            </a:br>
            <a:br>
              <a:rPr lang="cs-CZ" sz="1600" b="1" dirty="0">
                <a:latin typeface="HelveticaNeueLT Pro 57 Cn" panose="020B0506030502020204" pitchFamily="34" charset="-18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jeden email lze provést pouze jednu registraci strávníka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Máte-li na stejné škole více dětí - strávníků, lze je přiřadit pod již registrovaný účet pomocí osobního čísla a autorizačního kódu v nastavení účtu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těmito strávníky se lze následně přepínat pomocí nabídky „Kontext“ v zeleném pruhu vlevo</a:t>
            </a:r>
            <a:b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4A7A4C-62B3-4C97-9F29-E137198A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75" y="6517341"/>
            <a:ext cx="13109849" cy="69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0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564EF-8535-4496-9CE7-2CAC8301F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325" y="1385888"/>
            <a:ext cx="19586575" cy="10944224"/>
          </a:xfrm>
        </p:spPr>
        <p:txBody>
          <a:bodyPr/>
          <a:lstStyle/>
          <a:p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dotazů jsme Vám </a:t>
            </a: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dispozici na emailové adrese</a:t>
            </a: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zr.5540</a:t>
            </a:r>
            <a:r>
              <a:rPr lang="cs-CZ" sz="8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@scolarest.cz</a:t>
            </a:r>
            <a:br>
              <a:rPr lang="cs-CZ" sz="96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b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telefonním čísle </a:t>
            </a:r>
            <a:b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731 438 </a:t>
            </a:r>
            <a:r>
              <a:rPr lang="cs-CZ" sz="9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305 </a:t>
            </a:r>
            <a:br>
              <a:rPr lang="cs-CZ" sz="9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311 513 121</a:t>
            </a:r>
            <a:br>
              <a:rPr lang="cs-CZ" sz="9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6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Děkujeme za pozornost</a:t>
            </a:r>
            <a:b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50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207390-098E-43A7-B5EF-A3FC51657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5372" y="2688336"/>
            <a:ext cx="19586575" cy="6904828"/>
          </a:xfrm>
        </p:spPr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stravování v </a:t>
            </a:r>
            <a:r>
              <a:rPr lang="cs-C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SZŠ Beroun</a:t>
            </a:r>
            <a:r>
              <a:rPr lang="cs-CZ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kterou navštěvujete bude od 1.1.2023 zajiš­ťovat společnost Scolarest - zařízení školního stravování spol. s r.o.. Jsme firma, která na trhu působí již více než 20 let a v současné době poskytujeme službu pro 170 škol v celé České republice. Jsme zaregistrováni v síti školských zařízení a při své činnosti důsledně dbáme na dodržování platné legislativy, která se ke školnímu stravování vztahuje. Jedná se zejména o dodržování nařízení ve Vyhlášce č. 107/2008 Sb., MŠMT. </a:t>
            </a:r>
            <a:endParaRPr lang="cs-CZ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ledna nabízíme pro žáky, učitelé, studenty dálkového studia a kurzu SANITÁŘE následující služby:</a:t>
            </a: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r>
              <a:rPr lang="cs-CZ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Obědové menu – polévka, hlavní jídlo, </a:t>
            </a:r>
            <a:r>
              <a:rPr lang="cs-CZ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doplňek</a:t>
            </a:r>
            <a:endParaRPr lang="cs-CZ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5"/>
              </a:lnSpc>
            </a:pPr>
            <a:endParaRPr lang="cs-CZ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5"/>
              </a:lnSpc>
            </a:pPr>
            <a:r>
              <a:rPr lang="cs-CZ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(objednávkovým systémem)</a:t>
            </a:r>
            <a:endParaRPr lang="cs-CZ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úspěšný vstup do systému stravování naši společnosti si dovolujeme v níže uvedené prezentaci uvést několik zásadních informací a postupů, které je potřeba dodržet.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7A9C26-2B39-4E3F-B1B0-A4E2E345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71" y="1402743"/>
            <a:ext cx="19586576" cy="1302447"/>
          </a:xfrm>
        </p:spPr>
        <p:txBody>
          <a:bodyPr anchor="t">
            <a:normAutofit/>
          </a:bodyPr>
          <a:lstStyle/>
          <a:p>
            <a:pPr algn="l"/>
            <a:r>
              <a:rPr lang="cs-CZ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Vážení </a:t>
            </a:r>
            <a:r>
              <a:rPr lang="cs-CZ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strávníci,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69609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82C7C-70F2-4DC6-8F57-7E8206F4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208" y="1399284"/>
            <a:ext cx="19586576" cy="1265874"/>
          </a:xfrm>
        </p:spPr>
        <p:txBody>
          <a:bodyPr/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Důležité informace: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DCEB4-5DA4-47DA-99CE-246C715E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43" y="3245868"/>
            <a:ext cx="12222505" cy="8872980"/>
          </a:xfrm>
        </p:spPr>
        <p:txBody>
          <a:bodyPr>
            <a:normAutofit/>
          </a:bodyPr>
          <a:lstStyle/>
          <a:p>
            <a:pPr algn="just">
              <a:lnSpc>
                <a:spcPts val="1205"/>
              </a:lnSpc>
            </a:pPr>
            <a:r>
              <a:rPr lang="cs-CZ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Cena obědového menu – (polévka, hlavního jídlo, doplněk).</a:t>
            </a:r>
          </a:p>
          <a:p>
            <a:pPr algn="just">
              <a:lnSpc>
                <a:spcPts val="1205"/>
              </a:lnSpc>
            </a:pPr>
            <a:endParaRPr lang="cs-CZ" sz="36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5"/>
              </a:lnSpc>
            </a:pPr>
            <a:endParaRPr lang="cs-CZ" sz="36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5"/>
              </a:lnSpc>
            </a:pPr>
            <a:endParaRPr lang="cs-CZ" sz="36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5"/>
              </a:lnSpc>
            </a:pPr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.</a:t>
            </a:r>
            <a:endParaRPr lang="cs-CZ" sz="3200" i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        </a:t>
            </a:r>
            <a:endParaRPr lang="cs-CZ" sz="3200" i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                                                     .</a:t>
            </a:r>
            <a:endParaRPr lang="cs-CZ" sz="3200" i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Zaměstnanci školy                 		57,- Kč                                                 </a:t>
            </a:r>
            <a:endParaRPr lang="cs-CZ" sz="3200" b="1" i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Studenti 15 let a více              		42,- Kč</a:t>
            </a:r>
          </a:p>
          <a:p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Dálkové studium, kurz SANITÁŘ	77,- Kč</a:t>
            </a:r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</a:p>
          <a:p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                                            </a:t>
            </a:r>
          </a:p>
          <a:p>
            <a:endParaRPr lang="cs-CZ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</a:p>
          <a:p>
            <a:r>
              <a:rPr lang="cs-CZ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                </a:t>
            </a:r>
            <a:endParaRPr lang="cs-CZ" sz="3200" i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Zástupný symbol obrázku 6" descr="Obsah obrázku osoba, interiér, jídlo, vsedě&#10;&#10;Popis byl vytvořen automaticky">
            <a:extLst>
              <a:ext uri="{FF2B5EF4-FFF2-40B4-BE49-F238E27FC236}">
                <a16:creationId xmlns:a16="http://schemas.microsoft.com/office/drawing/2014/main" id="{8F151761-751D-4F60-8AE9-67D650830F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9048" y="1597152"/>
            <a:ext cx="12222505" cy="109301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24884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EF6F19A-EB27-4985-B868-79A512C9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542600"/>
            <a:ext cx="11836399" cy="87868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Platba obědů probíhá 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individuálního účtu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je možné nabíjet z Vašeho bankovního účtu formou převodu, kdy si zadáte trvalý příkaz a na své finanční konto si posíláte vámi určenou částku, jejíž zůstatek se automaticky převádí do dalšího měsíce. (doporučujeme cenu stravy x 22 dní)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správnost nabití účtu je potřeba dodržet variabilní a specifický symbol.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Obědy lze objednat 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pouze s kladným zůstatkem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tohoto účtu.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nedostatečném zůstatku není objednávka zrealizována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Připsání na účet může jednotlivým bankám trvat až 3 dny</a:t>
            </a:r>
          </a:p>
          <a:p>
            <a:endParaRPr lang="cs-CZ" dirty="0"/>
          </a:p>
        </p:txBody>
      </p:sp>
      <p:pic>
        <p:nvPicPr>
          <p:cNvPr id="7" name="Zástupný symbol obrázku 6" descr="Obsah obrázku jídlo, talíř, kousek, stůl&#10;&#10;Popis byl vytvořen automaticky">
            <a:extLst>
              <a:ext uri="{FF2B5EF4-FFF2-40B4-BE49-F238E27FC236}">
                <a16:creationId xmlns:a16="http://schemas.microsoft.com/office/drawing/2014/main" id="{A4056492-A5B6-472C-83A8-7B534BC29C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F946947-3266-4B60-B781-9BEADDCE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3" y="1385886"/>
            <a:ext cx="19586576" cy="1397954"/>
          </a:xfrm>
        </p:spPr>
        <p:txBody>
          <a:bodyPr/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Platba</a:t>
            </a:r>
            <a:r>
              <a:rPr lang="cs-CZ" b="1" i="1" dirty="0"/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obědy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99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64001AB-7A4C-4010-BCEB-0B77480A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600" y="3042000"/>
            <a:ext cx="11851280" cy="9231280"/>
          </a:xfrm>
        </p:spPr>
        <p:txBody>
          <a:bodyPr>
            <a:normAutofit fontScale="92500"/>
          </a:bodyPr>
          <a:lstStyle/>
          <a:p>
            <a:r>
              <a:rPr lang="cs-CZ" sz="3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vyplnění přihlášky: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3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Palatino Linotype" panose="02040502050505030304" pitchFamily="18" charset="0"/>
              </a:rPr>
              <a:t> </a:t>
            </a:r>
            <a:endParaRPr lang="cs-CZ" sz="3500" i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OBJEDNÁVKA se realizuje na webu v sekci jídelní lístek (kliknutím na košík),možno i na 14 dní dle výše kreditu)</a:t>
            </a:r>
            <a:r>
              <a:rPr lang="cs-CZ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u</a:t>
            </a: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závěrka objednávek probíhá do 12 hod předchozího dne, platí i pro odhlášení obědů. Bez objednávky nelze oběd vydat.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ODHLÁŠENÍ (kliknutím na křížek )u objednaného jídla . Ve výjimečných případech lze jídlo odhlásit telefonicky aktuální den do 8.00 hod </a:t>
            </a:r>
            <a:r>
              <a:rPr lang="cs-CZ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na telefonním čísle:</a:t>
            </a:r>
          </a:p>
          <a:p>
            <a:pPr lvl="0">
              <a:lnSpc>
                <a:spcPct val="107000"/>
              </a:lnSpc>
            </a:pPr>
            <a:r>
              <a:rPr lang="cs-CZ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	</a:t>
            </a:r>
            <a:r>
              <a:rPr lang="cs-CZ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731438305 nebo 311513121</a:t>
            </a:r>
            <a:endParaRPr lang="cs-CZ" sz="35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35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V jídelně se žák </a:t>
            </a:r>
            <a:r>
              <a:rPr lang="cs-CZ" sz="3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identifikuje čipem (současné čipy zůstávají v platnosti, ISIC karty), </a:t>
            </a: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bez identifikace čipem nebude oběd vydán.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35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nebude oběd odhlášen automaticky se odečte z kreditu strávníka</a:t>
            </a:r>
            <a:endParaRPr lang="cs-CZ" sz="35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Zástupný symbol obrázku 6" descr="Obsah obrázku osoba, vsedě, interiér, stůl&#10;&#10;Popis byl vytvořen automaticky">
            <a:extLst>
              <a:ext uri="{FF2B5EF4-FFF2-40B4-BE49-F238E27FC236}">
                <a16:creationId xmlns:a16="http://schemas.microsoft.com/office/drawing/2014/main" id="{61011F51-8CCF-4B73-8356-63CC649833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8A82F70-E913-4EC7-894D-59B28BA9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1600" y="1060766"/>
            <a:ext cx="7851688" cy="1357314"/>
          </a:xfrm>
        </p:spPr>
        <p:txBody>
          <a:bodyPr/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Objednávky obědů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36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35F80-05C8-4CDC-8DBD-3315F204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160" y="4775200"/>
            <a:ext cx="12406640" cy="7554913"/>
          </a:xfrm>
        </p:spPr>
        <p:txBody>
          <a:bodyPr>
            <a:normAutofit fontScale="90000"/>
          </a:bodyPr>
          <a:lstStyle/>
          <a:p>
            <a:pPr algn="l"/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Zobrazení aktuálního jídelníčku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Objednání jídel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Zrušení objednaných jídel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Statistika a přehled konzumací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Kontrolu stavu konta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Nastavení účtu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Více strávníků – jeden účet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B6E94D6-867F-4A18-A5A8-DAC125E7D218}"/>
              </a:ext>
            </a:extLst>
          </p:cNvPr>
          <p:cNvSpPr txBox="1">
            <a:spLocks/>
          </p:cNvSpPr>
          <p:nvPr/>
        </p:nvSpPr>
        <p:spPr>
          <a:xfrm>
            <a:off x="10332720" y="335281"/>
            <a:ext cx="12406640" cy="267208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C48C00E-79FF-4B2B-A9E2-96D626F87730}"/>
              </a:ext>
            </a:extLst>
          </p:cNvPr>
          <p:cNvSpPr txBox="1">
            <a:spLocks/>
          </p:cNvSpPr>
          <p:nvPr/>
        </p:nvSpPr>
        <p:spPr>
          <a:xfrm>
            <a:off x="10617200" y="-4143217"/>
            <a:ext cx="12406640" cy="7554913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D2CCD54-6A60-4C90-9675-7626655D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222" y="335281"/>
            <a:ext cx="14590138" cy="17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9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B5C0C7-580D-4337-A936-3BACED165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1432" y="9142550"/>
            <a:ext cx="22269767" cy="4206239"/>
          </a:xfrm>
        </p:spPr>
        <p:txBody>
          <a:bodyPr/>
          <a:lstStyle/>
          <a:p>
            <a:pPr algn="l"/>
            <a:br>
              <a:rPr lang="cs-CZ" b="1" dirty="0">
                <a:latin typeface="HelveticaNeueLT Pro 57 Cn" panose="020B0506030502020204" pitchFamily="34" charset="-18"/>
              </a:rPr>
            </a:br>
            <a:r>
              <a:rPr lang="cs-CZ" sz="4400" dirty="0">
                <a:latin typeface="HelveticaNeueLT Pro 57 Cn" panose="020B0506030502020204" pitchFamily="34" charset="-18"/>
              </a:rPr>
              <a:t>-</a:t>
            </a:r>
            <a:r>
              <a:rPr lang="cs-CZ" sz="8000" b="1" dirty="0">
                <a:latin typeface="HelveticaNeueLT Pro 57 Cn" panose="020B0506030502020204" pitchFamily="34" charset="-18"/>
              </a:rPr>
              <a:t>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registraci použijete osobní číslo a autorizační kód. </a:t>
            </a:r>
          </a:p>
          <a:p>
            <a:pPr marL="571500" indent="-571500" algn="l">
              <a:buFontTx/>
              <a:buChar char="-"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číslo a autorizační kód obdržíte na email Vámi uvedeným na přihlášce ke stravování</a:t>
            </a:r>
          </a:p>
          <a:p>
            <a:pPr marL="571500" indent="-571500" algn="l">
              <a:buFontTx/>
              <a:buChar char="-"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heslo si můžete zvolit a spravovat sami.</a:t>
            </a:r>
            <a:endParaRPr lang="cs-CZ" sz="48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028" y="3690143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HelveticaNeueLT Pro 57 Cn" panose="020B0506030502020204" pitchFamily="34" charset="-18"/>
              </a:rPr>
              <a:t>Registrace</a:t>
            </a: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369172-2560-4339-980D-6D72D55A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41" y="3071945"/>
            <a:ext cx="15389318" cy="70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B5C0C7-580D-4337-A936-3BACED165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715" y="9684274"/>
            <a:ext cx="22269767" cy="4206239"/>
          </a:xfrm>
        </p:spPr>
        <p:txBody>
          <a:bodyPr/>
          <a:lstStyle/>
          <a:p>
            <a:br>
              <a:rPr lang="cs-CZ" b="1" dirty="0">
                <a:latin typeface="HelveticaNeueLT Pro 57 Cn" panose="020B0506030502020204" pitchFamily="34" charset="-18"/>
              </a:rPr>
            </a:b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přihlášení na portál použijete email, kterým jste se zaregistrovali jako vaše uživatelské jméno a Vámi zvolené heslo</a:t>
            </a:r>
          </a:p>
          <a:p>
            <a:pPr algn="l"/>
            <a:endParaRPr lang="cs-CZ" sz="48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5303790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HelveticaNeueLT Pro 57 Cn" panose="020B0506030502020204" pitchFamily="34" charset="-18"/>
              </a:rPr>
              <a:t>Přihlášení</a:t>
            </a: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EB9068-A0D1-49FC-B515-1C56B71E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41" y="2535106"/>
            <a:ext cx="14965606" cy="80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7455319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HelveticaNeueLT Pro 57 Cn" panose="020B0506030502020204" pitchFamily="34" charset="-18"/>
              </a:rPr>
              <a:t>Objednání jídla - VZOR</a:t>
            </a: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87E3F8-B6EF-4A4F-B5FD-09BF950C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36" y="2751847"/>
            <a:ext cx="19282728" cy="106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1717"/>
      </p:ext>
    </p:extLst>
  </p:cSld>
  <p:clrMapOvr>
    <a:masterClrMapping/>
  </p:clrMapOvr>
</p:sld>
</file>

<file path=ppt/theme/theme1.xml><?xml version="1.0" encoding="utf-8"?>
<a:theme xmlns:a="http://schemas.openxmlformats.org/drawingml/2006/main" name="Scolarest PPT 16:9">
  <a:themeElements>
    <a:clrScheme name="sc">
      <a:dk1>
        <a:sysClr val="windowText" lastClr="000000"/>
      </a:dk1>
      <a:lt1>
        <a:sysClr val="window" lastClr="FFFFFF"/>
      </a:lt1>
      <a:dk2>
        <a:srgbClr val="9D9D9D"/>
      </a:dk2>
      <a:lt2>
        <a:srgbClr val="EAEAEC"/>
      </a:lt2>
      <a:accent1>
        <a:srgbClr val="BCDEF6"/>
      </a:accent1>
      <a:accent2>
        <a:srgbClr val="FFE7AC"/>
      </a:accent2>
      <a:accent3>
        <a:srgbClr val="F4ABBF"/>
      </a:accent3>
      <a:accent4>
        <a:srgbClr val="F08372"/>
      </a:accent4>
      <a:accent5>
        <a:srgbClr val="966F65"/>
      </a:accent5>
      <a:accent6>
        <a:srgbClr val="9D9D9D"/>
      </a:accent6>
      <a:hlink>
        <a:srgbClr val="000000"/>
      </a:hlink>
      <a:folHlink>
        <a:srgbClr val="000000"/>
      </a:folHlink>
    </a:clrScheme>
    <a:fontScheme name="Caladea - Barlow">
      <a:majorFont>
        <a:latin typeface="Caladea"/>
        <a:ea typeface=""/>
        <a:cs typeface=""/>
      </a:majorFont>
      <a:minorFont>
        <a:latin typeface="Barlow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odrá 30 %">
      <a:srgbClr val="EDF5FC"/>
    </a:custClr>
    <a:custClr name="Žlutá 30 %">
      <a:srgbClr val="FEFAE9"/>
    </a:custClr>
    <a:custClr name="Růžová 30 %">
      <a:srgbClr val="FAE6EC"/>
    </a:custClr>
    <a:custClr name="Červená 30 %">
      <a:srgbClr val="F9DDD3"/>
    </a:custClr>
    <a:custClr name="Hnědá 30 %">
      <a:srgbClr val="DDD2CD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Scolarest_PPT_16x9.potx" id="{25563B01-443A-4F0A-B08A-2052D6C35091}" vid="{78920CD6-357F-4766-9A74-82E4842E2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Scolarest_PPT_16x9</Template>
  <TotalTime>209</TotalTime>
  <Words>665</Words>
  <Application>Microsoft Office PowerPoint</Application>
  <PresentationFormat>Vlastní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SimSun</vt:lpstr>
      <vt:lpstr>Arial</vt:lpstr>
      <vt:lpstr>Barlow</vt:lpstr>
      <vt:lpstr>Caladea</vt:lpstr>
      <vt:lpstr>Calibri</vt:lpstr>
      <vt:lpstr>HelveticaNeueLT Pro 57 Cn</vt:lpstr>
      <vt:lpstr>Mangal</vt:lpstr>
      <vt:lpstr>Palatino Linotype</vt:lpstr>
      <vt:lpstr>Symbol</vt:lpstr>
      <vt:lpstr>Times New Roman</vt:lpstr>
      <vt:lpstr>Scolarest PPT 16:9</vt:lpstr>
      <vt:lpstr> SCOLAREST  zařízení školního stravování  SZŠ Beroun  Informace o stravování od 1.1.2023 </vt:lpstr>
      <vt:lpstr>Vážení strávníci,</vt:lpstr>
      <vt:lpstr>Důležité informace:</vt:lpstr>
      <vt:lpstr>Platba za obědy</vt:lpstr>
      <vt:lpstr>Objednávky obědů</vt:lpstr>
      <vt:lpstr>Zobrazení aktuálního jídelníčku  Objednání jídel  Zrušení objednaných jídel  Statistika a přehled konzumací  Kontrolu stavu konta  Nastavení účtu  Více strávníků – jeden účet </vt:lpstr>
      <vt:lpstr>Registrace   </vt:lpstr>
      <vt:lpstr>Přihlášení    </vt:lpstr>
      <vt:lpstr>Objednání jídla - VZOR     </vt:lpstr>
      <vt:lpstr>Zrušení objednaného jídla      </vt:lpstr>
      <vt:lpstr>Nastavení účtu       </vt:lpstr>
      <vt:lpstr>Přiřazení více strávníků pod jeden účet  Na jeden email lze provést pouze jednu registraci strávníka Máte-li na stejné škole více dětí - strávníků, lze je přiřadit pod již registrovaný účet pomocí osobního čísla a autorizačního kódu v nastavení účtu Mezi těmito strávníky se lze následně přepínat pomocí nabídky „Kontext“ v zeleném pruhu vlevo      </vt:lpstr>
      <vt:lpstr>   V případě dotazů jsme Vám  k dispozici na emailové adrese   zr.5540@scolarest.cz nebo na telefonním čísle  731 438 305   311 513 121 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Dolezalova Adela</dc:creator>
  <cp:lastModifiedBy>Piskáčková Martina</cp:lastModifiedBy>
  <cp:revision>22</cp:revision>
  <dcterms:created xsi:type="dcterms:W3CDTF">2020-10-12T07:54:19Z</dcterms:created>
  <dcterms:modified xsi:type="dcterms:W3CDTF">2022-12-21T14:44:30Z</dcterms:modified>
</cp:coreProperties>
</file>